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1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347" r:id="rId2"/>
    <p:sldId id="299" r:id="rId3"/>
    <p:sldId id="263" r:id="rId4"/>
    <p:sldId id="300" r:id="rId5"/>
    <p:sldId id="265" r:id="rId6"/>
    <p:sldId id="301" r:id="rId7"/>
    <p:sldId id="302" r:id="rId8"/>
    <p:sldId id="287" r:id="rId9"/>
    <p:sldId id="303" r:id="rId10"/>
    <p:sldId id="304" r:id="rId11"/>
    <p:sldId id="313" r:id="rId12"/>
    <p:sldId id="349" r:id="rId13"/>
    <p:sldId id="257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274" r:id="rId22"/>
    <p:sldId id="335" r:id="rId23"/>
    <p:sldId id="334" r:id="rId24"/>
    <p:sldId id="333" r:id="rId25"/>
    <p:sldId id="341" r:id="rId26"/>
    <p:sldId id="258" r:id="rId27"/>
    <p:sldId id="342" r:id="rId28"/>
    <p:sldId id="260" r:id="rId29"/>
    <p:sldId id="343" r:id="rId30"/>
    <p:sldId id="259" r:id="rId31"/>
    <p:sldId id="264" r:id="rId32"/>
    <p:sldId id="338" r:id="rId33"/>
    <p:sldId id="261" r:id="rId34"/>
    <p:sldId id="344" r:id="rId35"/>
    <p:sldId id="266" r:id="rId36"/>
    <p:sldId id="346" r:id="rId37"/>
    <p:sldId id="270" r:id="rId38"/>
    <p:sldId id="345" r:id="rId39"/>
    <p:sldId id="297" r:id="rId40"/>
    <p:sldId id="350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686"/>
    <p:restoredTop sz="94626"/>
  </p:normalViewPr>
  <p:slideViewPr>
    <p:cSldViewPr snapToGrid="0" snapToObjects="1">
      <p:cViewPr varScale="1">
        <p:scale>
          <a:sx n="110" d="100"/>
          <a:sy n="110" d="100"/>
        </p:scale>
        <p:origin x="192" y="408"/>
      </p:cViewPr>
      <p:guideLst>
        <p:guide orient="horz" pos="2137"/>
        <p:guide pos="290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j Bogdanov" userId="51811781_tp_dropbox" providerId="OAuth2" clId="{4F1BFB69-6699-384C-917F-24B6EF7F9899}"/>
    <pc:docChg chg="custSel addSld modSld sldOrd">
      <pc:chgData name="Andrej Bogdanov" userId="51811781_tp_dropbox" providerId="OAuth2" clId="{4F1BFB69-6699-384C-917F-24B6EF7F9899}" dt="2020-01-15T04:09:52.087" v="108" actId="7634"/>
      <pc:docMkLst>
        <pc:docMk/>
      </pc:docMkLst>
      <pc:sldChg chg="addSp">
        <pc:chgData name="Andrej Bogdanov" userId="51811781_tp_dropbox" providerId="OAuth2" clId="{4F1BFB69-6699-384C-917F-24B6EF7F9899}" dt="2020-01-13T01:56:26.799" v="67" actId="7634"/>
        <pc:sldMkLst>
          <pc:docMk/>
          <pc:sldMk cId="482273100" sldId="257"/>
        </pc:sldMkLst>
        <pc:inkChg chg="add">
          <ac:chgData name="Andrej Bogdanov" userId="51811781_tp_dropbox" providerId="OAuth2" clId="{4F1BFB69-6699-384C-917F-24B6EF7F9899}" dt="2020-01-13T01:56:26.799" v="67" actId="7634"/>
          <ac:inkMkLst>
            <pc:docMk/>
            <pc:sldMk cId="482273100" sldId="257"/>
            <ac:inkMk id="18" creationId="{5147C602-5137-7543-BD74-D71DA7AD8DDB}"/>
          </ac:inkMkLst>
        </pc:inkChg>
      </pc:sldChg>
      <pc:sldChg chg="addSp delSp">
        <pc:chgData name="Andrej Bogdanov" userId="51811781_tp_dropbox" providerId="OAuth2" clId="{4F1BFB69-6699-384C-917F-24B6EF7F9899}" dt="2020-01-06T02:21:08.129" v="4" actId="7634"/>
        <pc:sldMkLst>
          <pc:docMk/>
          <pc:sldMk cId="4259269965" sldId="258"/>
        </pc:sldMkLst>
        <pc:inkChg chg="add del">
          <ac:chgData name="Andrej Bogdanov" userId="51811781_tp_dropbox" providerId="OAuth2" clId="{4F1BFB69-6699-384C-917F-24B6EF7F9899}" dt="2020-01-06T02:19:16.337" v="2" actId="478"/>
          <ac:inkMkLst>
            <pc:docMk/>
            <pc:sldMk cId="4259269965" sldId="258"/>
            <ac:inkMk id="2" creationId="{48F2BCB7-B35D-3E40-9099-7FA5060069B7}"/>
          </ac:inkMkLst>
        </pc:inkChg>
        <pc:inkChg chg="add">
          <ac:chgData name="Andrej Bogdanov" userId="51811781_tp_dropbox" providerId="OAuth2" clId="{4F1BFB69-6699-384C-917F-24B6EF7F9899}" dt="2020-01-06T02:21:08.129" v="4" actId="7634"/>
          <ac:inkMkLst>
            <pc:docMk/>
            <pc:sldMk cId="4259269965" sldId="258"/>
            <ac:inkMk id="3" creationId="{D0C4110B-8DB6-3D48-B897-5CED650295E1}"/>
          </ac:inkMkLst>
        </pc:inkChg>
      </pc:sldChg>
      <pc:sldChg chg="addSp delSp">
        <pc:chgData name="Andrej Bogdanov" userId="51811781_tp_dropbox" providerId="OAuth2" clId="{4F1BFB69-6699-384C-917F-24B6EF7F9899}" dt="2020-01-06T02:22:28.832" v="5" actId="7634"/>
        <pc:sldMkLst>
          <pc:docMk/>
          <pc:sldMk cId="3278693719" sldId="264"/>
        </pc:sldMkLst>
        <pc:inkChg chg="add del">
          <ac:chgData name="Andrej Bogdanov" userId="51811781_tp_dropbox" providerId="OAuth2" clId="{4F1BFB69-6699-384C-917F-24B6EF7F9899}" dt="2020-01-06T02:19:27.217" v="3" actId="478"/>
          <ac:inkMkLst>
            <pc:docMk/>
            <pc:sldMk cId="3278693719" sldId="264"/>
            <ac:inkMk id="2" creationId="{0BAAC0E0-97C4-C64B-8A46-C9DFF3CD1A17}"/>
          </ac:inkMkLst>
        </pc:inkChg>
        <pc:inkChg chg="add">
          <ac:chgData name="Andrej Bogdanov" userId="51811781_tp_dropbox" providerId="OAuth2" clId="{4F1BFB69-6699-384C-917F-24B6EF7F9899}" dt="2020-01-06T02:22:28.832" v="5" actId="7634"/>
          <ac:inkMkLst>
            <pc:docMk/>
            <pc:sldMk cId="3278693719" sldId="264"/>
            <ac:inkMk id="7" creationId="{E88461D9-FC3B-FE4E-9096-2AAC6B664B8D}"/>
          </ac:inkMkLst>
        </pc:inkChg>
      </pc:sldChg>
      <pc:sldChg chg="addSp">
        <pc:chgData name="Andrej Bogdanov" userId="51811781_tp_dropbox" providerId="OAuth2" clId="{4F1BFB69-6699-384C-917F-24B6EF7F9899}" dt="2020-01-06T02:18:37.817" v="0" actId="7634"/>
        <pc:sldMkLst>
          <pc:docMk/>
          <pc:sldMk cId="2335655977" sldId="266"/>
        </pc:sldMkLst>
        <pc:inkChg chg="add">
          <ac:chgData name="Andrej Bogdanov" userId="51811781_tp_dropbox" providerId="OAuth2" clId="{4F1BFB69-6699-384C-917F-24B6EF7F9899}" dt="2020-01-06T02:18:37.817" v="0" actId="7634"/>
          <ac:inkMkLst>
            <pc:docMk/>
            <pc:sldMk cId="2335655977" sldId="266"/>
            <ac:inkMk id="5" creationId="{8861F608-02FF-8349-B763-C8A23A08F0A8}"/>
          </ac:inkMkLst>
        </pc:inkChg>
      </pc:sldChg>
      <pc:sldChg chg="addSp">
        <pc:chgData name="Andrej Bogdanov" userId="51811781_tp_dropbox" providerId="OAuth2" clId="{4F1BFB69-6699-384C-917F-24B6EF7F9899}" dt="2020-01-06T02:18:37.817" v="0" actId="7634"/>
        <pc:sldMkLst>
          <pc:docMk/>
          <pc:sldMk cId="2954945927" sldId="267"/>
        </pc:sldMkLst>
        <pc:inkChg chg="add">
          <ac:chgData name="Andrej Bogdanov" userId="51811781_tp_dropbox" providerId="OAuth2" clId="{4F1BFB69-6699-384C-917F-24B6EF7F9899}" dt="2020-01-06T02:18:37.817" v="0" actId="7634"/>
          <ac:inkMkLst>
            <pc:docMk/>
            <pc:sldMk cId="2954945927" sldId="267"/>
            <ac:inkMk id="3" creationId="{B923D524-D393-3D4F-A8BE-E4C48F91B52D}"/>
          </ac:inkMkLst>
        </pc:inkChg>
      </pc:sldChg>
      <pc:sldChg chg="addSp">
        <pc:chgData name="Andrej Bogdanov" userId="51811781_tp_dropbox" providerId="OAuth2" clId="{4F1BFB69-6699-384C-917F-24B6EF7F9899}" dt="2020-01-08T02:14:01.046" v="18" actId="7634"/>
        <pc:sldMkLst>
          <pc:docMk/>
          <pc:sldMk cId="3572710069" sldId="268"/>
        </pc:sldMkLst>
        <pc:inkChg chg="add">
          <ac:chgData name="Andrej Bogdanov" userId="51811781_tp_dropbox" providerId="OAuth2" clId="{4F1BFB69-6699-384C-917F-24B6EF7F9899}" dt="2020-01-08T02:14:01.046" v="18" actId="7634"/>
          <ac:inkMkLst>
            <pc:docMk/>
            <pc:sldMk cId="3572710069" sldId="268"/>
            <ac:inkMk id="3" creationId="{D4B3D186-DAAD-9345-9F87-6F4C0B824BE9}"/>
          </ac:inkMkLst>
        </pc:inkChg>
      </pc:sldChg>
      <pc:sldChg chg="addSp">
        <pc:chgData name="Andrej Bogdanov" userId="51811781_tp_dropbox" providerId="OAuth2" clId="{4F1BFB69-6699-384C-917F-24B6EF7F9899}" dt="2020-01-08T02:14:01.046" v="18" actId="7634"/>
        <pc:sldMkLst>
          <pc:docMk/>
          <pc:sldMk cId="2533755997" sldId="270"/>
        </pc:sldMkLst>
        <pc:inkChg chg="add">
          <ac:chgData name="Andrej Bogdanov" userId="51811781_tp_dropbox" providerId="OAuth2" clId="{4F1BFB69-6699-384C-917F-24B6EF7F9899}" dt="2020-01-08T02:14:01.046" v="18" actId="7634"/>
          <ac:inkMkLst>
            <pc:docMk/>
            <pc:sldMk cId="2533755997" sldId="270"/>
            <ac:inkMk id="2" creationId="{F243872C-9805-8A48-81AE-E793AD7EE2EF}"/>
          </ac:inkMkLst>
        </pc:inkChg>
      </pc:sldChg>
      <pc:sldChg chg="addSp">
        <pc:chgData name="Andrej Bogdanov" userId="51811781_tp_dropbox" providerId="OAuth2" clId="{4F1BFB69-6699-384C-917F-24B6EF7F9899}" dt="2020-01-08T02:14:01.046" v="18" actId="7634"/>
        <pc:sldMkLst>
          <pc:docMk/>
          <pc:sldMk cId="806530990" sldId="271"/>
        </pc:sldMkLst>
        <pc:inkChg chg="add">
          <ac:chgData name="Andrej Bogdanov" userId="51811781_tp_dropbox" providerId="OAuth2" clId="{4F1BFB69-6699-384C-917F-24B6EF7F9899}" dt="2020-01-08T02:14:01.046" v="18" actId="7634"/>
          <ac:inkMkLst>
            <pc:docMk/>
            <pc:sldMk cId="806530990" sldId="271"/>
            <ac:inkMk id="2" creationId="{341FDB4C-1DFC-ED44-9A21-1ED69F06CCE4}"/>
          </ac:inkMkLst>
        </pc:inkChg>
      </pc:sldChg>
      <pc:sldChg chg="addSp">
        <pc:chgData name="Andrej Bogdanov" userId="51811781_tp_dropbox" providerId="OAuth2" clId="{4F1BFB69-6699-384C-917F-24B6EF7F9899}" dt="2020-01-08T02:14:01.046" v="18" actId="7634"/>
        <pc:sldMkLst>
          <pc:docMk/>
          <pc:sldMk cId="3450235910" sldId="272"/>
        </pc:sldMkLst>
        <pc:inkChg chg="add">
          <ac:chgData name="Andrej Bogdanov" userId="51811781_tp_dropbox" providerId="OAuth2" clId="{4F1BFB69-6699-384C-917F-24B6EF7F9899}" dt="2020-01-08T02:14:01.046" v="18" actId="7634"/>
          <ac:inkMkLst>
            <pc:docMk/>
            <pc:sldMk cId="3450235910" sldId="272"/>
            <ac:inkMk id="4" creationId="{38FB8CB6-5A40-D44D-9EFF-2B74E17F8CFD}"/>
          </ac:inkMkLst>
        </pc:inkChg>
      </pc:sldChg>
      <pc:sldChg chg="addSp modSp">
        <pc:chgData name="Andrej Bogdanov" userId="51811781_tp_dropbox" providerId="OAuth2" clId="{4F1BFB69-6699-384C-917F-24B6EF7F9899}" dt="2020-01-08T07:56:26.733" v="66"/>
        <pc:sldMkLst>
          <pc:docMk/>
          <pc:sldMk cId="4148509227" sldId="273"/>
        </pc:sldMkLst>
        <pc:spChg chg="mod">
          <ac:chgData name="Andrej Bogdanov" userId="51811781_tp_dropbox" providerId="OAuth2" clId="{4F1BFB69-6699-384C-917F-24B6EF7F9899}" dt="2020-01-08T07:55:39.521" v="62" actId="1076"/>
          <ac:spMkLst>
            <pc:docMk/>
            <pc:sldMk cId="4148509227" sldId="273"/>
            <ac:spMk id="5" creationId="{00000000-0000-0000-0000-000000000000}"/>
          </ac:spMkLst>
        </pc:spChg>
        <pc:inkChg chg="add mod modStrokes">
          <ac:chgData name="Andrej Bogdanov" userId="51811781_tp_dropbox" providerId="OAuth2" clId="{4F1BFB69-6699-384C-917F-24B6EF7F9899}" dt="2020-01-08T07:56:26.733" v="66"/>
          <ac:inkMkLst>
            <pc:docMk/>
            <pc:sldMk cId="4148509227" sldId="273"/>
            <ac:inkMk id="3" creationId="{AEDE67E8-68F9-3048-9A3A-105BE37969EA}"/>
          </ac:inkMkLst>
        </pc:inkChg>
      </pc:sldChg>
      <pc:sldChg chg="addSp modSp">
        <pc:chgData name="Andrej Bogdanov" userId="51811781_tp_dropbox" providerId="OAuth2" clId="{4F1BFB69-6699-384C-917F-24B6EF7F9899}" dt="2020-01-13T02:27:45.676" v="73" actId="7634"/>
        <pc:sldMkLst>
          <pc:docMk/>
          <pc:sldMk cId="3998090159" sldId="274"/>
        </pc:sldMkLst>
        <pc:inkChg chg="add mod modStrokes">
          <ac:chgData name="Andrej Bogdanov" userId="51811781_tp_dropbox" providerId="OAuth2" clId="{4F1BFB69-6699-384C-917F-24B6EF7F9899}" dt="2020-01-13T02:27:23.083" v="72"/>
          <ac:inkMkLst>
            <pc:docMk/>
            <pc:sldMk cId="3998090159" sldId="274"/>
            <ac:inkMk id="2" creationId="{3CBB7B97-4B75-7147-9D4A-0E1B3A90B4DE}"/>
          </ac:inkMkLst>
        </pc:inkChg>
        <pc:inkChg chg="add">
          <ac:chgData name="Andrej Bogdanov" userId="51811781_tp_dropbox" providerId="OAuth2" clId="{4F1BFB69-6699-384C-917F-24B6EF7F9899}" dt="2020-01-13T02:27:45.676" v="73" actId="7634"/>
          <ac:inkMkLst>
            <pc:docMk/>
            <pc:sldMk cId="3998090159" sldId="274"/>
            <ac:inkMk id="9" creationId="{DAA6B740-6BCF-454D-A1FE-C652A9179FAB}"/>
          </ac:inkMkLst>
        </pc:inkChg>
      </pc:sldChg>
      <pc:sldChg chg="addSp modSp">
        <pc:chgData name="Andrej Bogdanov" userId="51811781_tp_dropbox" providerId="OAuth2" clId="{4F1BFB69-6699-384C-917F-24B6EF7F9899}" dt="2020-01-08T07:55:23.563" v="58" actId="7634"/>
        <pc:sldMkLst>
          <pc:docMk/>
          <pc:sldMk cId="1714992392" sldId="278"/>
        </pc:sldMkLst>
        <pc:inkChg chg="add mod modStrokes">
          <ac:chgData name="Andrej Bogdanov" userId="51811781_tp_dropbox" providerId="OAuth2" clId="{4F1BFB69-6699-384C-917F-24B6EF7F9899}" dt="2020-01-08T07:54:35.255" v="57"/>
          <ac:inkMkLst>
            <pc:docMk/>
            <pc:sldMk cId="1714992392" sldId="278"/>
            <ac:inkMk id="2" creationId="{31BB7E86-0D7C-E141-BB93-8C02C356A2DA}"/>
          </ac:inkMkLst>
        </pc:inkChg>
        <pc:inkChg chg="add">
          <ac:chgData name="Andrej Bogdanov" userId="51811781_tp_dropbox" providerId="OAuth2" clId="{4F1BFB69-6699-384C-917F-24B6EF7F9899}" dt="2020-01-08T07:55:23.563" v="58" actId="7634"/>
          <ac:inkMkLst>
            <pc:docMk/>
            <pc:sldMk cId="1714992392" sldId="278"/>
            <ac:inkMk id="9" creationId="{08429E12-AE9C-B946-A611-69C81222C175}"/>
          </ac:inkMkLst>
        </pc:inkChg>
      </pc:sldChg>
      <pc:sldChg chg="addSp">
        <pc:chgData name="Andrej Bogdanov" userId="51811781_tp_dropbox" providerId="OAuth2" clId="{4F1BFB69-6699-384C-917F-24B6EF7F9899}" dt="2020-01-08T02:14:01.046" v="18" actId="7634"/>
        <pc:sldMkLst>
          <pc:docMk/>
          <pc:sldMk cId="401032581" sldId="279"/>
        </pc:sldMkLst>
        <pc:inkChg chg="add">
          <ac:chgData name="Andrej Bogdanov" userId="51811781_tp_dropbox" providerId="OAuth2" clId="{4F1BFB69-6699-384C-917F-24B6EF7F9899}" dt="2020-01-08T02:14:01.046" v="18" actId="7634"/>
          <ac:inkMkLst>
            <pc:docMk/>
            <pc:sldMk cId="401032581" sldId="279"/>
            <ac:inkMk id="2" creationId="{C02F90E8-3CED-B74D-87F2-346454A970EC}"/>
          </ac:inkMkLst>
        </pc:inkChg>
      </pc:sldChg>
      <pc:sldChg chg="addSp delSp">
        <pc:chgData name="Andrej Bogdanov" userId="51811781_tp_dropbox" providerId="OAuth2" clId="{4F1BFB69-6699-384C-917F-24B6EF7F9899}" dt="2020-01-08T02:14:01.046" v="18" actId="7634"/>
        <pc:sldMkLst>
          <pc:docMk/>
          <pc:sldMk cId="1297515700" sldId="290"/>
        </pc:sldMkLst>
        <pc:inkChg chg="add del">
          <ac:chgData name="Andrej Bogdanov" userId="51811781_tp_dropbox" providerId="OAuth2" clId="{4F1BFB69-6699-384C-917F-24B6EF7F9899}" dt="2020-01-06T02:19:09.478" v="1" actId="478"/>
          <ac:inkMkLst>
            <pc:docMk/>
            <pc:sldMk cId="1297515700" sldId="290"/>
            <ac:inkMk id="2" creationId="{1A65BF20-CDA5-0745-857E-530F63B75E77}"/>
          </ac:inkMkLst>
        </pc:inkChg>
        <pc:inkChg chg="add">
          <ac:chgData name="Andrej Bogdanov" userId="51811781_tp_dropbox" providerId="OAuth2" clId="{4F1BFB69-6699-384C-917F-24B6EF7F9899}" dt="2020-01-06T02:22:28.832" v="5" actId="7634"/>
          <ac:inkMkLst>
            <pc:docMk/>
            <pc:sldMk cId="1297515700" sldId="290"/>
            <ac:inkMk id="8" creationId="{98505464-D20D-9E49-9997-B3B2BDE92FA5}"/>
          </ac:inkMkLst>
        </pc:inkChg>
        <pc:inkChg chg="add">
          <ac:chgData name="Andrej Bogdanov" userId="51811781_tp_dropbox" providerId="OAuth2" clId="{4F1BFB69-6699-384C-917F-24B6EF7F9899}" dt="2020-01-08T02:14:01.046" v="18" actId="7634"/>
          <ac:inkMkLst>
            <pc:docMk/>
            <pc:sldMk cId="1297515700" sldId="290"/>
            <ac:inkMk id="9" creationId="{65013E34-B79D-F045-94CA-1A68D56A4719}"/>
          </ac:inkMkLst>
        </pc:inkChg>
      </pc:sldChg>
      <pc:sldChg chg="addSp modSp">
        <pc:chgData name="Andrej Bogdanov" userId="51811781_tp_dropbox" providerId="OAuth2" clId="{4F1BFB69-6699-384C-917F-24B6EF7F9899}" dt="2020-01-06T02:27:47.155" v="16" actId="7634"/>
        <pc:sldMkLst>
          <pc:docMk/>
          <pc:sldMk cId="2865650285" sldId="291"/>
        </pc:sldMkLst>
        <pc:inkChg chg="add mod">
          <ac:chgData name="Andrej Bogdanov" userId="51811781_tp_dropbox" providerId="OAuth2" clId="{4F1BFB69-6699-384C-917F-24B6EF7F9899}" dt="2020-01-06T02:27:36.002" v="15" actId="478"/>
          <ac:inkMkLst>
            <pc:docMk/>
            <pc:sldMk cId="2865650285" sldId="291"/>
            <ac:inkMk id="7" creationId="{E97A3462-FA04-4347-B356-2DEACD89BA74}"/>
          </ac:inkMkLst>
        </pc:inkChg>
        <pc:inkChg chg="add">
          <ac:chgData name="Andrej Bogdanov" userId="51811781_tp_dropbox" providerId="OAuth2" clId="{4F1BFB69-6699-384C-917F-24B6EF7F9899}" dt="2020-01-06T02:27:47.155" v="16" actId="7634"/>
          <ac:inkMkLst>
            <pc:docMk/>
            <pc:sldMk cId="2865650285" sldId="291"/>
            <ac:inkMk id="14" creationId="{0B9C5C53-0E8F-DB41-898D-39507B2F0C42}"/>
          </ac:inkMkLst>
        </pc:inkChg>
      </pc:sldChg>
      <pc:sldChg chg="addSp">
        <pc:chgData name="Andrej Bogdanov" userId="51811781_tp_dropbox" providerId="OAuth2" clId="{4F1BFB69-6699-384C-917F-24B6EF7F9899}" dt="2020-01-06T02:18:37.817" v="0" actId="7634"/>
        <pc:sldMkLst>
          <pc:docMk/>
          <pc:sldMk cId="3765214664" sldId="292"/>
        </pc:sldMkLst>
        <pc:inkChg chg="add">
          <ac:chgData name="Andrej Bogdanov" userId="51811781_tp_dropbox" providerId="OAuth2" clId="{4F1BFB69-6699-384C-917F-24B6EF7F9899}" dt="2020-01-06T02:18:37.817" v="0" actId="7634"/>
          <ac:inkMkLst>
            <pc:docMk/>
            <pc:sldMk cId="3765214664" sldId="292"/>
            <ac:inkMk id="3" creationId="{04A21262-D2B2-1948-A2A8-CF89206EEC4F}"/>
          </ac:inkMkLst>
        </pc:inkChg>
      </pc:sldChg>
      <pc:sldChg chg="addSp">
        <pc:chgData name="Andrej Bogdanov" userId="51811781_tp_dropbox" providerId="OAuth2" clId="{4F1BFB69-6699-384C-917F-24B6EF7F9899}" dt="2020-01-06T02:18:37.817" v="0" actId="7634"/>
        <pc:sldMkLst>
          <pc:docMk/>
          <pc:sldMk cId="2994011178" sldId="293"/>
        </pc:sldMkLst>
        <pc:inkChg chg="add">
          <ac:chgData name="Andrej Bogdanov" userId="51811781_tp_dropbox" providerId="OAuth2" clId="{4F1BFB69-6699-384C-917F-24B6EF7F9899}" dt="2020-01-06T02:18:37.817" v="0" actId="7634"/>
          <ac:inkMkLst>
            <pc:docMk/>
            <pc:sldMk cId="2994011178" sldId="293"/>
            <ac:inkMk id="3" creationId="{E59412E4-DC4C-D842-BAF5-835F9EAE1F4E}"/>
          </ac:inkMkLst>
        </pc:inkChg>
      </pc:sldChg>
      <pc:sldChg chg="addSp modSp">
        <pc:chgData name="Andrej Bogdanov" userId="51811781_tp_dropbox" providerId="OAuth2" clId="{4F1BFB69-6699-384C-917F-24B6EF7F9899}" dt="2020-01-06T02:26:02.254" v="8" actId="478"/>
        <pc:sldMkLst>
          <pc:docMk/>
          <pc:sldMk cId="2467679734" sldId="294"/>
        </pc:sldMkLst>
        <pc:inkChg chg="add mod">
          <ac:chgData name="Andrej Bogdanov" userId="51811781_tp_dropbox" providerId="OAuth2" clId="{4F1BFB69-6699-384C-917F-24B6EF7F9899}" dt="2020-01-06T02:26:02.254" v="8" actId="478"/>
          <ac:inkMkLst>
            <pc:docMk/>
            <pc:sldMk cId="2467679734" sldId="294"/>
            <ac:inkMk id="3" creationId="{586EDF08-F957-2440-9967-8EAE03078ADF}"/>
          </ac:inkMkLst>
        </pc:inkChg>
      </pc:sldChg>
      <pc:sldChg chg="addSp modSp">
        <pc:chgData name="Andrej Bogdanov" userId="51811781_tp_dropbox" providerId="OAuth2" clId="{4F1BFB69-6699-384C-917F-24B6EF7F9899}" dt="2020-01-08T07:49:39.565" v="39" actId="7634"/>
        <pc:sldMkLst>
          <pc:docMk/>
          <pc:sldMk cId="4040031101" sldId="295"/>
        </pc:sldMkLst>
        <pc:inkChg chg="add mod modStrokes">
          <ac:chgData name="Andrej Bogdanov" userId="51811781_tp_dropbox" providerId="OAuth2" clId="{4F1BFB69-6699-384C-917F-24B6EF7F9899}" dt="2020-01-08T07:47:06.779" v="34"/>
          <ac:inkMkLst>
            <pc:docMk/>
            <pc:sldMk cId="4040031101" sldId="295"/>
            <ac:inkMk id="3" creationId="{13685348-6AE7-074B-8243-413E05376ED1}"/>
          </ac:inkMkLst>
        </pc:inkChg>
        <pc:inkChg chg="add mod">
          <ac:chgData name="Andrej Bogdanov" userId="51811781_tp_dropbox" providerId="OAuth2" clId="{4F1BFB69-6699-384C-917F-24B6EF7F9899}" dt="2020-01-08T07:49:21.882" v="38" actId="478"/>
          <ac:inkMkLst>
            <pc:docMk/>
            <pc:sldMk cId="4040031101" sldId="295"/>
            <ac:inkMk id="4" creationId="{F2D42B8B-8C0C-3F48-AAE6-3AF9E6B78B41}"/>
          </ac:inkMkLst>
        </pc:inkChg>
        <pc:inkChg chg="add">
          <ac:chgData name="Andrej Bogdanov" userId="51811781_tp_dropbox" providerId="OAuth2" clId="{4F1BFB69-6699-384C-917F-24B6EF7F9899}" dt="2020-01-08T07:48:37.707" v="35" actId="7634"/>
          <ac:inkMkLst>
            <pc:docMk/>
            <pc:sldMk cId="4040031101" sldId="295"/>
            <ac:inkMk id="5" creationId="{4827408B-C928-114F-AA32-85CA6484EF25}"/>
          </ac:inkMkLst>
        </pc:inkChg>
        <pc:inkChg chg="add">
          <ac:chgData name="Andrej Bogdanov" userId="51811781_tp_dropbox" providerId="OAuth2" clId="{4F1BFB69-6699-384C-917F-24B6EF7F9899}" dt="2020-01-08T07:49:39.565" v="39" actId="7634"/>
          <ac:inkMkLst>
            <pc:docMk/>
            <pc:sldMk cId="4040031101" sldId="295"/>
            <ac:inkMk id="6" creationId="{BEAB9D22-37D9-D143-9EAC-49D305D39D93}"/>
          </ac:inkMkLst>
        </pc:inkChg>
      </pc:sldChg>
      <pc:sldChg chg="addSp delSp modSp">
        <pc:chgData name="Andrej Bogdanov" userId="51811781_tp_dropbox" providerId="OAuth2" clId="{4F1BFB69-6699-384C-917F-24B6EF7F9899}" dt="2020-01-08T07:53:55.285" v="54" actId="7634"/>
        <pc:sldMkLst>
          <pc:docMk/>
          <pc:sldMk cId="1154741721" sldId="296"/>
        </pc:sldMkLst>
        <pc:inkChg chg="add mod modStrokes">
          <ac:chgData name="Andrej Bogdanov" userId="51811781_tp_dropbox" providerId="OAuth2" clId="{4F1BFB69-6699-384C-917F-24B6EF7F9899}" dt="2020-01-08T07:53:01.289" v="53"/>
          <ac:inkMkLst>
            <pc:docMk/>
            <pc:sldMk cId="1154741721" sldId="296"/>
            <ac:inkMk id="2" creationId="{0E233AC1-559D-F94A-B944-D8EA6A176DDB}"/>
          </ac:inkMkLst>
        </pc:inkChg>
        <pc:inkChg chg="add">
          <ac:chgData name="Andrej Bogdanov" userId="51811781_tp_dropbox" providerId="OAuth2" clId="{4F1BFB69-6699-384C-917F-24B6EF7F9899}" dt="2020-01-08T07:53:55.285" v="54" actId="7634"/>
          <ac:inkMkLst>
            <pc:docMk/>
            <pc:sldMk cId="1154741721" sldId="296"/>
            <ac:inkMk id="4" creationId="{D9C7CA03-5105-0C4B-9034-FDB39A30ADAD}"/>
          </ac:inkMkLst>
        </pc:inkChg>
        <pc:inkChg chg="del">
          <ac:chgData name="Andrej Bogdanov" userId="51811781_tp_dropbox" providerId="OAuth2" clId="{4F1BFB69-6699-384C-917F-24B6EF7F9899}" dt="2020-01-08T00:17:21.305" v="17" actId="478"/>
          <ac:inkMkLst>
            <pc:docMk/>
            <pc:sldMk cId="1154741721" sldId="296"/>
            <ac:inkMk id="6" creationId="{0291DD44-3ABA-864B-8F38-1D040225E8D5}"/>
          </ac:inkMkLst>
        </pc:inkChg>
      </pc:sldChg>
      <pc:sldChg chg="addSp modSp">
        <pc:chgData name="Andrej Bogdanov" userId="51811781_tp_dropbox" providerId="OAuth2" clId="{4F1BFB69-6699-384C-917F-24B6EF7F9899}" dt="2020-01-15T04:09:52.087" v="108" actId="7634"/>
        <pc:sldMkLst>
          <pc:docMk/>
          <pc:sldMk cId="3382955872" sldId="297"/>
        </pc:sldMkLst>
        <pc:inkChg chg="add mod modStrokes">
          <ac:chgData name="Andrej Bogdanov" userId="51811781_tp_dropbox" providerId="OAuth2" clId="{4F1BFB69-6699-384C-917F-24B6EF7F9899}" dt="2020-01-15T04:09:31.401" v="107"/>
          <ac:inkMkLst>
            <pc:docMk/>
            <pc:sldMk cId="3382955872" sldId="297"/>
            <ac:inkMk id="2" creationId="{D89E41DB-BED6-BC42-868C-018B80BFAB8F}"/>
          </ac:inkMkLst>
        </pc:inkChg>
        <pc:inkChg chg="add">
          <ac:chgData name="Andrej Bogdanov" userId="51811781_tp_dropbox" providerId="OAuth2" clId="{4F1BFB69-6699-384C-917F-24B6EF7F9899}" dt="2020-01-15T04:09:52.087" v="108" actId="7634"/>
          <ac:inkMkLst>
            <pc:docMk/>
            <pc:sldMk cId="3382955872" sldId="297"/>
            <ac:inkMk id="4" creationId="{99D2E976-6890-EB42-AF6F-8393FB315ADC}"/>
          </ac:inkMkLst>
        </pc:inkChg>
      </pc:sldChg>
      <pc:sldChg chg="addSp">
        <pc:chgData name="Andrej Bogdanov" userId="51811781_tp_dropbox" providerId="OAuth2" clId="{4F1BFB69-6699-384C-917F-24B6EF7F9899}" dt="2020-01-08T07:38:58.012" v="23" actId="7634"/>
        <pc:sldMkLst>
          <pc:docMk/>
          <pc:sldMk cId="870376921" sldId="299"/>
        </pc:sldMkLst>
        <pc:inkChg chg="add">
          <ac:chgData name="Andrej Bogdanov" userId="51811781_tp_dropbox" providerId="OAuth2" clId="{4F1BFB69-6699-384C-917F-24B6EF7F9899}" dt="2020-01-08T07:38:58.012" v="23" actId="7634"/>
          <ac:inkMkLst>
            <pc:docMk/>
            <pc:sldMk cId="870376921" sldId="299"/>
            <ac:inkMk id="3" creationId="{EFDF4546-2450-8343-8960-9478EBFA4DF7}"/>
          </ac:inkMkLst>
        </pc:inkChg>
      </pc:sldChg>
      <pc:sldChg chg="addSp">
        <pc:chgData name="Andrej Bogdanov" userId="51811781_tp_dropbox" providerId="OAuth2" clId="{4F1BFB69-6699-384C-917F-24B6EF7F9899}" dt="2020-01-08T07:38:58.012" v="23" actId="7634"/>
        <pc:sldMkLst>
          <pc:docMk/>
          <pc:sldMk cId="592823346" sldId="300"/>
        </pc:sldMkLst>
        <pc:inkChg chg="add">
          <ac:chgData name="Andrej Bogdanov" userId="51811781_tp_dropbox" providerId="OAuth2" clId="{4F1BFB69-6699-384C-917F-24B6EF7F9899}" dt="2020-01-08T07:38:58.012" v="23" actId="7634"/>
          <ac:inkMkLst>
            <pc:docMk/>
            <pc:sldMk cId="592823346" sldId="300"/>
            <ac:inkMk id="3" creationId="{065BF993-3182-AF4F-8D69-934F6AABB124}"/>
          </ac:inkMkLst>
        </pc:inkChg>
      </pc:sldChg>
      <pc:sldChg chg="addSp delSp">
        <pc:chgData name="Andrej Bogdanov" userId="51811781_tp_dropbox" providerId="OAuth2" clId="{4F1BFB69-6699-384C-917F-24B6EF7F9899}" dt="2020-01-08T07:39:11.014" v="24" actId="478"/>
        <pc:sldMkLst>
          <pc:docMk/>
          <pc:sldMk cId="3122152082" sldId="303"/>
        </pc:sldMkLst>
        <pc:inkChg chg="add del">
          <ac:chgData name="Andrej Bogdanov" userId="51811781_tp_dropbox" providerId="OAuth2" clId="{4F1BFB69-6699-384C-917F-24B6EF7F9899}" dt="2020-01-08T07:39:11.014" v="24" actId="478"/>
          <ac:inkMkLst>
            <pc:docMk/>
            <pc:sldMk cId="3122152082" sldId="303"/>
            <ac:inkMk id="13" creationId="{AA32BD4B-1D5E-C446-8E9E-82E660AC22D1}"/>
          </ac:inkMkLst>
        </pc:inkChg>
      </pc:sldChg>
      <pc:sldChg chg="addSp">
        <pc:chgData name="Andrej Bogdanov" userId="51811781_tp_dropbox" providerId="OAuth2" clId="{4F1BFB69-6699-384C-917F-24B6EF7F9899}" dt="2020-01-13T01:56:26.799" v="67" actId="7634"/>
        <pc:sldMkLst>
          <pc:docMk/>
          <pc:sldMk cId="133869825" sldId="305"/>
        </pc:sldMkLst>
        <pc:inkChg chg="add">
          <ac:chgData name="Andrej Bogdanov" userId="51811781_tp_dropbox" providerId="OAuth2" clId="{4F1BFB69-6699-384C-917F-24B6EF7F9899}" dt="2020-01-13T01:56:26.799" v="67" actId="7634"/>
          <ac:inkMkLst>
            <pc:docMk/>
            <pc:sldMk cId="133869825" sldId="305"/>
            <ac:inkMk id="8" creationId="{8728B8CF-EAD7-864F-8083-C5101F6771DF}"/>
          </ac:inkMkLst>
        </pc:inkChg>
      </pc:sldChg>
      <pc:sldChg chg="addSp">
        <pc:chgData name="Andrej Bogdanov" userId="51811781_tp_dropbox" providerId="OAuth2" clId="{4F1BFB69-6699-384C-917F-24B6EF7F9899}" dt="2020-01-13T01:56:26.799" v="67" actId="7634"/>
        <pc:sldMkLst>
          <pc:docMk/>
          <pc:sldMk cId="454724816" sldId="306"/>
        </pc:sldMkLst>
        <pc:inkChg chg="add">
          <ac:chgData name="Andrej Bogdanov" userId="51811781_tp_dropbox" providerId="OAuth2" clId="{4F1BFB69-6699-384C-917F-24B6EF7F9899}" dt="2020-01-13T01:56:26.799" v="67" actId="7634"/>
          <ac:inkMkLst>
            <pc:docMk/>
            <pc:sldMk cId="454724816" sldId="306"/>
            <ac:inkMk id="18" creationId="{CF0497A0-39E9-4B4B-9EC0-05098ED0DC65}"/>
          </ac:inkMkLst>
        </pc:inkChg>
      </pc:sldChg>
      <pc:sldChg chg="addSp">
        <pc:chgData name="Andrej Bogdanov" userId="51811781_tp_dropbox" providerId="OAuth2" clId="{4F1BFB69-6699-384C-917F-24B6EF7F9899}" dt="2020-01-13T01:56:26.799" v="67" actId="7634"/>
        <pc:sldMkLst>
          <pc:docMk/>
          <pc:sldMk cId="2415838730" sldId="307"/>
        </pc:sldMkLst>
        <pc:inkChg chg="add">
          <ac:chgData name="Andrej Bogdanov" userId="51811781_tp_dropbox" providerId="OAuth2" clId="{4F1BFB69-6699-384C-917F-24B6EF7F9899}" dt="2020-01-13T01:56:26.799" v="67" actId="7634"/>
          <ac:inkMkLst>
            <pc:docMk/>
            <pc:sldMk cId="2415838730" sldId="307"/>
            <ac:inkMk id="5" creationId="{A93017CA-9778-5045-9102-2B87732EA221}"/>
          </ac:inkMkLst>
        </pc:inkChg>
      </pc:sldChg>
      <pc:sldChg chg="addSp delSp">
        <pc:chgData name="Andrej Bogdanov" userId="51811781_tp_dropbox" providerId="OAuth2" clId="{4F1BFB69-6699-384C-917F-24B6EF7F9899}" dt="2020-01-13T02:47:27.854" v="106" actId="7634"/>
        <pc:sldMkLst>
          <pc:docMk/>
          <pc:sldMk cId="3561723769" sldId="310"/>
        </pc:sldMkLst>
        <pc:inkChg chg="add del">
          <ac:chgData name="Andrej Bogdanov" userId="51811781_tp_dropbox" providerId="OAuth2" clId="{4F1BFB69-6699-384C-917F-24B6EF7F9899}" dt="2020-01-13T02:26:26.761" v="70" actId="478"/>
          <ac:inkMkLst>
            <pc:docMk/>
            <pc:sldMk cId="3561723769" sldId="310"/>
            <ac:inkMk id="8" creationId="{FE8B40CD-9A99-D44D-9068-CB297C004BFF}"/>
          </ac:inkMkLst>
        </pc:inkChg>
        <pc:inkChg chg="add">
          <ac:chgData name="Andrej Bogdanov" userId="51811781_tp_dropbox" providerId="OAuth2" clId="{4F1BFB69-6699-384C-917F-24B6EF7F9899}" dt="2020-01-13T02:47:27.854" v="106" actId="7634"/>
          <ac:inkMkLst>
            <pc:docMk/>
            <pc:sldMk cId="3561723769" sldId="310"/>
            <ac:inkMk id="18" creationId="{5F4EF5E5-F34D-C64C-A492-7039D52FB8A1}"/>
          </ac:inkMkLst>
        </pc:inkChg>
      </pc:sldChg>
      <pc:sldChg chg="addSp delSp">
        <pc:chgData name="Andrej Bogdanov" userId="51811781_tp_dropbox" providerId="OAuth2" clId="{4F1BFB69-6699-384C-917F-24B6EF7F9899}" dt="2020-01-13T02:27:04.529" v="71" actId="478"/>
        <pc:sldMkLst>
          <pc:docMk/>
          <pc:sldMk cId="925200645" sldId="311"/>
        </pc:sldMkLst>
        <pc:inkChg chg="add del">
          <ac:chgData name="Andrej Bogdanov" userId="51811781_tp_dropbox" providerId="OAuth2" clId="{4F1BFB69-6699-384C-917F-24B6EF7F9899}" dt="2020-01-13T02:27:04.529" v="71" actId="478"/>
          <ac:inkMkLst>
            <pc:docMk/>
            <pc:sldMk cId="925200645" sldId="311"/>
            <ac:inkMk id="2" creationId="{8A5B0782-4FA5-3B4C-BC0E-9DAA3B283DD7}"/>
          </ac:inkMkLst>
        </pc:inkChg>
      </pc:sldChg>
      <pc:sldChg chg="addSp modSp">
        <pc:chgData name="Andrej Bogdanov" userId="51811781_tp_dropbox" providerId="OAuth2" clId="{4F1BFB69-6699-384C-917F-24B6EF7F9899}" dt="2020-01-13T02:38:22.234" v="82" actId="7634"/>
        <pc:sldMkLst>
          <pc:docMk/>
          <pc:sldMk cId="132538882" sldId="314"/>
        </pc:sldMkLst>
        <pc:inkChg chg="add mod modStrokes">
          <ac:chgData name="Andrej Bogdanov" userId="51811781_tp_dropbox" providerId="OAuth2" clId="{4F1BFB69-6699-384C-917F-24B6EF7F9899}" dt="2020-01-13T02:30:21.516" v="74"/>
          <ac:inkMkLst>
            <pc:docMk/>
            <pc:sldMk cId="132538882" sldId="314"/>
            <ac:inkMk id="2" creationId="{308CF60A-1B1F-AB45-BBFA-F1D61E52F207}"/>
          </ac:inkMkLst>
        </pc:inkChg>
        <pc:inkChg chg="add">
          <ac:chgData name="Andrej Bogdanov" userId="51811781_tp_dropbox" providerId="OAuth2" clId="{4F1BFB69-6699-384C-917F-24B6EF7F9899}" dt="2020-01-13T02:38:22.234" v="82" actId="7634"/>
          <ac:inkMkLst>
            <pc:docMk/>
            <pc:sldMk cId="132538882" sldId="314"/>
            <ac:inkMk id="3" creationId="{7D38AF21-4A36-1D46-A03E-894A4F54B099}"/>
          </ac:inkMkLst>
        </pc:inkChg>
      </pc:sldChg>
      <pc:sldChg chg="addSp">
        <pc:chgData name="Andrej Bogdanov" userId="51811781_tp_dropbox" providerId="OAuth2" clId="{4F1BFB69-6699-384C-917F-24B6EF7F9899}" dt="2020-01-08T07:38:58.012" v="23" actId="7634"/>
        <pc:sldMkLst>
          <pc:docMk/>
          <pc:sldMk cId="3896295327" sldId="326"/>
        </pc:sldMkLst>
        <pc:inkChg chg="add">
          <ac:chgData name="Andrej Bogdanov" userId="51811781_tp_dropbox" providerId="OAuth2" clId="{4F1BFB69-6699-384C-917F-24B6EF7F9899}" dt="2020-01-08T07:38:58.012" v="23" actId="7634"/>
          <ac:inkMkLst>
            <pc:docMk/>
            <pc:sldMk cId="3896295327" sldId="326"/>
            <ac:inkMk id="2" creationId="{6B235321-C0E6-4A42-9B18-68A2E85038AD}"/>
          </ac:inkMkLst>
        </pc:inkChg>
      </pc:sldChg>
      <pc:sldChg chg="addSp modSp">
        <pc:chgData name="Andrej Bogdanov" userId="51811781_tp_dropbox" providerId="OAuth2" clId="{4F1BFB69-6699-384C-917F-24B6EF7F9899}" dt="2020-01-08T07:51:46.839" v="48" actId="7634"/>
        <pc:sldMkLst>
          <pc:docMk/>
          <pc:sldMk cId="1521339333" sldId="327"/>
        </pc:sldMkLst>
        <pc:grpChg chg="mod">
          <ac:chgData name="Andrej Bogdanov" userId="51811781_tp_dropbox" providerId="OAuth2" clId="{4F1BFB69-6699-384C-917F-24B6EF7F9899}" dt="2020-01-08T07:50:17.150" v="42" actId="1076"/>
          <ac:grpSpMkLst>
            <pc:docMk/>
            <pc:sldMk cId="1521339333" sldId="327"/>
            <ac:grpSpMk id="8" creationId="{4CAF2551-F831-3341-9D3B-530B500D5E3F}"/>
          </ac:grpSpMkLst>
        </pc:grpChg>
        <pc:grpChg chg="mod">
          <ac:chgData name="Andrej Bogdanov" userId="51811781_tp_dropbox" providerId="OAuth2" clId="{4F1BFB69-6699-384C-917F-24B6EF7F9899}" dt="2020-01-08T07:50:32.210" v="45" actId="1076"/>
          <ac:grpSpMkLst>
            <pc:docMk/>
            <pc:sldMk cId="1521339333" sldId="327"/>
            <ac:grpSpMk id="16" creationId="{DB151578-B65D-E34D-BE05-F0247CD03433}"/>
          </ac:grpSpMkLst>
        </pc:grpChg>
        <pc:inkChg chg="add mod modStrokes">
          <ac:chgData name="Andrej Bogdanov" userId="51811781_tp_dropbox" providerId="OAuth2" clId="{4F1BFB69-6699-384C-917F-24B6EF7F9899}" dt="2020-01-08T07:51:03.387" v="47"/>
          <ac:inkMkLst>
            <pc:docMk/>
            <pc:sldMk cId="1521339333" sldId="327"/>
            <ac:inkMk id="3" creationId="{8C1D418E-A95C-C043-A444-37726F458DD2}"/>
          </ac:inkMkLst>
        </pc:inkChg>
        <pc:inkChg chg="add mod modStrokes">
          <ac:chgData name="Andrej Bogdanov" userId="51811781_tp_dropbox" providerId="OAuth2" clId="{4F1BFB69-6699-384C-917F-24B6EF7F9899}" dt="2020-01-08T07:50:52.752" v="46"/>
          <ac:inkMkLst>
            <pc:docMk/>
            <pc:sldMk cId="1521339333" sldId="327"/>
            <ac:inkMk id="4" creationId="{0D36CAA8-E510-6447-AF65-8A7C81B1406B}"/>
          </ac:inkMkLst>
        </pc:inkChg>
        <pc:inkChg chg="add">
          <ac:chgData name="Andrej Bogdanov" userId="51811781_tp_dropbox" providerId="OAuth2" clId="{4F1BFB69-6699-384C-917F-24B6EF7F9899}" dt="2020-01-08T07:51:46.839" v="48" actId="7634"/>
          <ac:inkMkLst>
            <pc:docMk/>
            <pc:sldMk cId="1521339333" sldId="327"/>
            <ac:inkMk id="5" creationId="{CA5F362D-EF69-124D-A1EC-829249C73390}"/>
          </ac:inkMkLst>
        </pc:inkChg>
      </pc:sldChg>
      <pc:sldChg chg="addSp">
        <pc:chgData name="Andrej Bogdanov" userId="51811781_tp_dropbox" providerId="OAuth2" clId="{4F1BFB69-6699-384C-917F-24B6EF7F9899}" dt="2020-01-08T02:14:01.046" v="18" actId="7634"/>
        <pc:sldMkLst>
          <pc:docMk/>
          <pc:sldMk cId="3324086062" sldId="328"/>
        </pc:sldMkLst>
        <pc:inkChg chg="add">
          <ac:chgData name="Andrej Bogdanov" userId="51811781_tp_dropbox" providerId="OAuth2" clId="{4F1BFB69-6699-384C-917F-24B6EF7F9899}" dt="2020-01-08T02:14:01.046" v="18" actId="7634"/>
          <ac:inkMkLst>
            <pc:docMk/>
            <pc:sldMk cId="3324086062" sldId="328"/>
            <ac:inkMk id="7" creationId="{B62AE20C-F5B6-074C-8F8A-E0FBE97E44C1}"/>
          </ac:inkMkLst>
        </pc:inkChg>
      </pc:sldChg>
      <pc:sldChg chg="addSp">
        <pc:chgData name="Andrej Bogdanov" userId="51811781_tp_dropbox" providerId="OAuth2" clId="{4F1BFB69-6699-384C-917F-24B6EF7F9899}" dt="2020-01-08T02:14:01.046" v="18" actId="7634"/>
        <pc:sldMkLst>
          <pc:docMk/>
          <pc:sldMk cId="2901444721" sldId="329"/>
        </pc:sldMkLst>
        <pc:inkChg chg="add">
          <ac:chgData name="Andrej Bogdanov" userId="51811781_tp_dropbox" providerId="OAuth2" clId="{4F1BFB69-6699-384C-917F-24B6EF7F9899}" dt="2020-01-08T02:14:01.046" v="18" actId="7634"/>
          <ac:inkMkLst>
            <pc:docMk/>
            <pc:sldMk cId="2901444721" sldId="329"/>
            <ac:inkMk id="3" creationId="{68F5D97F-6458-5643-BB5D-E06EB2BE4C10}"/>
          </ac:inkMkLst>
        </pc:inkChg>
      </pc:sldChg>
      <pc:sldChg chg="addSp delSp">
        <pc:chgData name="Andrej Bogdanov" userId="51811781_tp_dropbox" providerId="OAuth2" clId="{4F1BFB69-6699-384C-917F-24B6EF7F9899}" dt="2020-01-06T02:25:47.071" v="7" actId="7634"/>
        <pc:sldMkLst>
          <pc:docMk/>
          <pc:sldMk cId="1175927872" sldId="331"/>
        </pc:sldMkLst>
        <pc:inkChg chg="add del">
          <ac:chgData name="Andrej Bogdanov" userId="51811781_tp_dropbox" providerId="OAuth2" clId="{4F1BFB69-6699-384C-917F-24B6EF7F9899}" dt="2020-01-06T02:22:48.607" v="6" actId="478"/>
          <ac:inkMkLst>
            <pc:docMk/>
            <pc:sldMk cId="1175927872" sldId="331"/>
            <ac:inkMk id="2" creationId="{6EC3184B-9BEB-6643-84F0-E153149417ED}"/>
          </ac:inkMkLst>
        </pc:inkChg>
        <pc:inkChg chg="add">
          <ac:chgData name="Andrej Bogdanov" userId="51811781_tp_dropbox" providerId="OAuth2" clId="{4F1BFB69-6699-384C-917F-24B6EF7F9899}" dt="2020-01-06T02:25:47.071" v="7" actId="7634"/>
          <ac:inkMkLst>
            <pc:docMk/>
            <pc:sldMk cId="1175927872" sldId="331"/>
            <ac:inkMk id="7" creationId="{45A6F4BE-3A91-7543-A6C7-B6482704C22B}"/>
          </ac:inkMkLst>
        </pc:inkChg>
      </pc:sldChg>
      <pc:sldChg chg="addSp delSp modSp">
        <pc:chgData name="Andrej Bogdanov" userId="51811781_tp_dropbox" providerId="OAuth2" clId="{4F1BFB69-6699-384C-917F-24B6EF7F9899}" dt="2020-01-13T02:44:54.630" v="99" actId="7634"/>
        <pc:sldMkLst>
          <pc:docMk/>
          <pc:sldMk cId="3392666443" sldId="333"/>
        </pc:sldMkLst>
        <pc:inkChg chg="add mod modStrokes">
          <ac:chgData name="Andrej Bogdanov" userId="51811781_tp_dropbox" providerId="OAuth2" clId="{4F1BFB69-6699-384C-917F-24B6EF7F9899}" dt="2020-01-13T02:43:21.972" v="98"/>
          <ac:inkMkLst>
            <pc:docMk/>
            <pc:sldMk cId="3392666443" sldId="333"/>
            <ac:inkMk id="2" creationId="{7568AD66-0333-774D-A4B9-C65376F77549}"/>
          </ac:inkMkLst>
        </pc:inkChg>
        <pc:inkChg chg="add del">
          <ac:chgData name="Andrej Bogdanov" userId="51811781_tp_dropbox" providerId="OAuth2" clId="{4F1BFB69-6699-384C-917F-24B6EF7F9899}" dt="2020-01-13T02:39:10.375" v="86"/>
          <ac:inkMkLst>
            <pc:docMk/>
            <pc:sldMk cId="3392666443" sldId="333"/>
            <ac:inkMk id="3" creationId="{EA81A70C-0BAA-B64C-8D19-85C95F45989F}"/>
          </ac:inkMkLst>
        </pc:inkChg>
        <pc:inkChg chg="add">
          <ac:chgData name="Andrej Bogdanov" userId="51811781_tp_dropbox" providerId="OAuth2" clId="{4F1BFB69-6699-384C-917F-24B6EF7F9899}" dt="2020-01-13T02:40:54.446" v="89" actId="7634"/>
          <ac:inkMkLst>
            <pc:docMk/>
            <pc:sldMk cId="3392666443" sldId="333"/>
            <ac:inkMk id="4" creationId="{1C36682E-5D81-134D-81BF-2A6414C133B9}"/>
          </ac:inkMkLst>
        </pc:inkChg>
        <pc:inkChg chg="add mod modStrokes">
          <ac:chgData name="Andrej Bogdanov" userId="51811781_tp_dropbox" providerId="OAuth2" clId="{4F1BFB69-6699-384C-917F-24B6EF7F9899}" dt="2020-01-13T02:43:21.960" v="97"/>
          <ac:inkMkLst>
            <pc:docMk/>
            <pc:sldMk cId="3392666443" sldId="333"/>
            <ac:inkMk id="5" creationId="{A1D419B6-C4EF-BE41-B1DB-1E8B16B9DCAF}"/>
          </ac:inkMkLst>
        </pc:inkChg>
        <pc:inkChg chg="add">
          <ac:chgData name="Andrej Bogdanov" userId="51811781_tp_dropbox" providerId="OAuth2" clId="{4F1BFB69-6699-384C-917F-24B6EF7F9899}" dt="2020-01-13T02:44:54.630" v="99" actId="7634"/>
          <ac:inkMkLst>
            <pc:docMk/>
            <pc:sldMk cId="3392666443" sldId="333"/>
            <ac:inkMk id="6" creationId="{53CBDFEB-748D-6A46-86D6-AF4E2DBE31B0}"/>
          </ac:inkMkLst>
        </pc:inkChg>
      </pc:sldChg>
      <pc:sldChg chg="addSp modSp">
        <pc:chgData name="Andrej Bogdanov" userId="51811781_tp_dropbox" providerId="OAuth2" clId="{4F1BFB69-6699-384C-917F-24B6EF7F9899}" dt="2020-01-13T02:46:50.011" v="105" actId="7634"/>
        <pc:sldMkLst>
          <pc:docMk/>
          <pc:sldMk cId="2097753153" sldId="334"/>
        </pc:sldMkLst>
        <pc:inkChg chg="add mod modStrokes">
          <ac:chgData name="Andrej Bogdanov" userId="51811781_tp_dropbox" providerId="OAuth2" clId="{4F1BFB69-6699-384C-917F-24B6EF7F9899}" dt="2020-01-13T02:46:34.128" v="104"/>
          <ac:inkMkLst>
            <pc:docMk/>
            <pc:sldMk cId="2097753153" sldId="334"/>
            <ac:inkMk id="6" creationId="{47A21C02-567F-7C45-9D16-299DDB0A63EA}"/>
          </ac:inkMkLst>
        </pc:inkChg>
        <pc:inkChg chg="add">
          <ac:chgData name="Andrej Bogdanov" userId="51811781_tp_dropbox" providerId="OAuth2" clId="{4F1BFB69-6699-384C-917F-24B6EF7F9899}" dt="2020-01-13T02:46:50.011" v="105" actId="7634"/>
          <ac:inkMkLst>
            <pc:docMk/>
            <pc:sldMk cId="2097753153" sldId="334"/>
            <ac:inkMk id="8" creationId="{A5FE5DEE-46BD-EA4A-9867-32441B226764}"/>
          </ac:inkMkLst>
        </pc:inkChg>
      </pc:sldChg>
      <pc:sldChg chg="addSp delSp modSp">
        <pc:chgData name="Andrej Bogdanov" userId="51811781_tp_dropbox" providerId="OAuth2" clId="{4F1BFB69-6699-384C-917F-24B6EF7F9899}" dt="2020-01-13T02:38:22.234" v="82" actId="7634"/>
        <pc:sldMkLst>
          <pc:docMk/>
          <pc:sldMk cId="2338567691" sldId="335"/>
        </pc:sldMkLst>
        <pc:inkChg chg="add del mod modStrokes">
          <ac:chgData name="Andrej Bogdanov" userId="51811781_tp_dropbox" providerId="OAuth2" clId="{4F1BFB69-6699-384C-917F-24B6EF7F9899}" dt="2020-01-13T02:30:47.720" v="81"/>
          <ac:inkMkLst>
            <pc:docMk/>
            <pc:sldMk cId="2338567691" sldId="335"/>
            <ac:inkMk id="2" creationId="{C6DF5349-ECAC-CF4E-9F45-8D1532225600}"/>
          </ac:inkMkLst>
        </pc:inkChg>
        <pc:inkChg chg="add del mod modStrokes">
          <ac:chgData name="Andrej Bogdanov" userId="51811781_tp_dropbox" providerId="OAuth2" clId="{4F1BFB69-6699-384C-917F-24B6EF7F9899}" dt="2020-01-13T02:30:43.743" v="79"/>
          <ac:inkMkLst>
            <pc:docMk/>
            <pc:sldMk cId="2338567691" sldId="335"/>
            <ac:inkMk id="3" creationId="{B1E30F6D-A99D-C146-BC44-5BE52D98728C}"/>
          </ac:inkMkLst>
        </pc:inkChg>
        <pc:inkChg chg="add del mod modStrokes">
          <ac:chgData name="Andrej Bogdanov" userId="51811781_tp_dropbox" providerId="OAuth2" clId="{4F1BFB69-6699-384C-917F-24B6EF7F9899}" dt="2020-01-13T02:30:43.746" v="80"/>
          <ac:inkMkLst>
            <pc:docMk/>
            <pc:sldMk cId="2338567691" sldId="335"/>
            <ac:inkMk id="4" creationId="{587C06D8-0C13-B24E-857C-63011939EEEC}"/>
          </ac:inkMkLst>
        </pc:inkChg>
        <pc:inkChg chg="add">
          <ac:chgData name="Andrej Bogdanov" userId="51811781_tp_dropbox" providerId="OAuth2" clId="{4F1BFB69-6699-384C-917F-24B6EF7F9899}" dt="2020-01-13T02:38:22.234" v="82" actId="7634"/>
          <ac:inkMkLst>
            <pc:docMk/>
            <pc:sldMk cId="2338567691" sldId="335"/>
            <ac:inkMk id="5" creationId="{B16890F2-E6F0-4141-810D-BA46C7158EA2}"/>
          </ac:inkMkLst>
        </pc:inkChg>
      </pc:sldChg>
      <pc:sldChg chg="addSp modSp">
        <pc:chgData name="Andrej Bogdanov" userId="51811781_tp_dropbox" providerId="OAuth2" clId="{4F1BFB69-6699-384C-917F-24B6EF7F9899}" dt="2020-01-13T02:45:46.442" v="103" actId="7634"/>
        <pc:sldMkLst>
          <pc:docMk/>
          <pc:sldMk cId="3001519757" sldId="336"/>
        </pc:sldMkLst>
        <pc:inkChg chg="add mod modStrokes">
          <ac:chgData name="Andrej Bogdanov" userId="51811781_tp_dropbox" providerId="OAuth2" clId="{4F1BFB69-6699-384C-917F-24B6EF7F9899}" dt="2020-01-13T02:45:04.968" v="102"/>
          <ac:inkMkLst>
            <pc:docMk/>
            <pc:sldMk cId="3001519757" sldId="336"/>
            <ac:inkMk id="3" creationId="{E6AAA163-24D8-8B42-9B84-4ACA859165B2}"/>
          </ac:inkMkLst>
        </pc:inkChg>
        <pc:inkChg chg="add">
          <ac:chgData name="Andrej Bogdanov" userId="51811781_tp_dropbox" providerId="OAuth2" clId="{4F1BFB69-6699-384C-917F-24B6EF7F9899}" dt="2020-01-13T02:45:46.442" v="103" actId="7634"/>
          <ac:inkMkLst>
            <pc:docMk/>
            <pc:sldMk cId="3001519757" sldId="336"/>
            <ac:inkMk id="4" creationId="{7E0E793E-AFC3-0640-B372-4CB5C8C4A8CF}"/>
          </ac:inkMkLst>
        </pc:inkChg>
      </pc:sldChg>
      <pc:sldChg chg="addSp modSp add ord">
        <pc:chgData name="Andrej Bogdanov" userId="51811781_tp_dropbox" providerId="OAuth2" clId="{4F1BFB69-6699-384C-917F-24B6EF7F9899}" dt="2020-01-06T02:27:22.250" v="13" actId="7634"/>
        <pc:sldMkLst>
          <pc:docMk/>
          <pc:sldMk cId="63721433" sldId="337"/>
        </pc:sldMkLst>
        <pc:inkChg chg="add">
          <ac:chgData name="Andrej Bogdanov" userId="51811781_tp_dropbox" providerId="OAuth2" clId="{4F1BFB69-6699-384C-917F-24B6EF7F9899}" dt="2020-01-06T02:27:22.250" v="13" actId="7634"/>
          <ac:inkMkLst>
            <pc:docMk/>
            <pc:sldMk cId="63721433" sldId="337"/>
            <ac:inkMk id="2" creationId="{F1D818D4-E13D-9C47-8E2F-F132716AB117}"/>
          </ac:inkMkLst>
        </pc:inkChg>
        <pc:inkChg chg="mod">
          <ac:chgData name="Andrej Bogdanov" userId="51811781_tp_dropbox" providerId="OAuth2" clId="{4F1BFB69-6699-384C-917F-24B6EF7F9899}" dt="2020-01-06T02:26:52.163" v="12" actId="478"/>
          <ac:inkMkLst>
            <pc:docMk/>
            <pc:sldMk cId="63721433" sldId="337"/>
            <ac:inkMk id="7" creationId="{45A6F4BE-3A91-7543-A6C7-B6482704C22B}"/>
          </ac:inkMkLst>
        </pc:inkChg>
      </pc:sldChg>
    </pc:docChg>
  </pc:docChgLst>
  <pc:docChgLst>
    <pc:chgData name="Andrej Bogdanov" userId="51811781_tp_dropbox" providerId="OAuth2" clId="{358E4B7B-3236-264D-9EB5-7A5548A8DE64}"/>
    <pc:docChg chg="undo custSel addSld modSld">
      <pc:chgData name="Andrej Bogdanov" userId="51811781_tp_dropbox" providerId="OAuth2" clId="{358E4B7B-3236-264D-9EB5-7A5548A8DE64}" dt="2020-09-21T12:17:24.198" v="79" actId="1076"/>
      <pc:docMkLst>
        <pc:docMk/>
      </pc:docMkLst>
      <pc:sldChg chg="addSp">
        <pc:chgData name="Andrej Bogdanov" userId="51811781_tp_dropbox" providerId="OAuth2" clId="{358E4B7B-3236-264D-9EB5-7A5548A8DE64}" dt="2020-09-14T07:15:46.955" v="0" actId="7634"/>
        <pc:sldMkLst>
          <pc:docMk/>
          <pc:sldMk cId="482273100" sldId="257"/>
        </pc:sldMkLst>
        <pc:inkChg chg="add">
          <ac:chgData name="Andrej Bogdanov" userId="51811781_tp_dropbox" providerId="OAuth2" clId="{358E4B7B-3236-264D-9EB5-7A5548A8DE64}" dt="2020-09-14T07:15:46.955" v="0" actId="7634"/>
          <ac:inkMkLst>
            <pc:docMk/>
            <pc:sldMk cId="482273100" sldId="257"/>
            <ac:inkMk id="18" creationId="{62DBBFB9-848E-B841-8C89-199B859B5151}"/>
          </ac:inkMkLst>
        </pc:inkChg>
      </pc:sldChg>
      <pc:sldChg chg="addSp">
        <pc:chgData name="Andrej Bogdanov" userId="51811781_tp_dropbox" providerId="OAuth2" clId="{358E4B7B-3236-264D-9EB5-7A5548A8DE64}" dt="2020-09-14T08:00:32.702" v="2" actId="7634"/>
        <pc:sldMkLst>
          <pc:docMk/>
          <pc:sldMk cId="701594580" sldId="258"/>
        </pc:sldMkLst>
        <pc:inkChg chg="add">
          <ac:chgData name="Andrej Bogdanov" userId="51811781_tp_dropbox" providerId="OAuth2" clId="{358E4B7B-3236-264D-9EB5-7A5548A8DE64}" dt="2020-09-14T08:00:32.702" v="2" actId="7634"/>
          <ac:inkMkLst>
            <pc:docMk/>
            <pc:sldMk cId="701594580" sldId="258"/>
            <ac:inkMk id="3" creationId="{4C738E29-C0A0-1242-B002-BDC86BBA6EA4}"/>
          </ac:inkMkLst>
        </pc:inkChg>
      </pc:sldChg>
      <pc:sldChg chg="addSp">
        <pc:chgData name="Andrej Bogdanov" userId="51811781_tp_dropbox" providerId="OAuth2" clId="{358E4B7B-3236-264D-9EB5-7A5548A8DE64}" dt="2020-09-14T08:00:32.702" v="2" actId="7634"/>
        <pc:sldMkLst>
          <pc:docMk/>
          <pc:sldMk cId="2704618888" sldId="259"/>
        </pc:sldMkLst>
        <pc:inkChg chg="add">
          <ac:chgData name="Andrej Bogdanov" userId="51811781_tp_dropbox" providerId="OAuth2" clId="{358E4B7B-3236-264D-9EB5-7A5548A8DE64}" dt="2020-09-14T08:00:32.702" v="2" actId="7634"/>
          <ac:inkMkLst>
            <pc:docMk/>
            <pc:sldMk cId="2704618888" sldId="259"/>
            <ac:inkMk id="3" creationId="{CDF43FB3-68A4-2448-AC5E-CA879A26B1B4}"/>
          </ac:inkMkLst>
        </pc:inkChg>
      </pc:sldChg>
      <pc:sldChg chg="addSp">
        <pc:chgData name="Andrej Bogdanov" userId="51811781_tp_dropbox" providerId="OAuth2" clId="{358E4B7B-3236-264D-9EB5-7A5548A8DE64}" dt="2020-09-14T08:00:32.702" v="2" actId="7634"/>
        <pc:sldMkLst>
          <pc:docMk/>
          <pc:sldMk cId="1417952907" sldId="260"/>
        </pc:sldMkLst>
        <pc:inkChg chg="add">
          <ac:chgData name="Andrej Bogdanov" userId="51811781_tp_dropbox" providerId="OAuth2" clId="{358E4B7B-3236-264D-9EB5-7A5548A8DE64}" dt="2020-09-14T08:00:32.702" v="2" actId="7634"/>
          <ac:inkMkLst>
            <pc:docMk/>
            <pc:sldMk cId="1417952907" sldId="260"/>
            <ac:inkMk id="7" creationId="{D13C51FD-7874-4345-B712-5DE724881E7C}"/>
          </ac:inkMkLst>
        </pc:inkChg>
      </pc:sldChg>
      <pc:sldChg chg="addSp">
        <pc:chgData name="Andrej Bogdanov" userId="51811781_tp_dropbox" providerId="OAuth2" clId="{358E4B7B-3236-264D-9EB5-7A5548A8DE64}" dt="2020-09-14T08:30:03.785" v="3" actId="7634"/>
        <pc:sldMkLst>
          <pc:docMk/>
          <pc:sldMk cId="1365014513" sldId="261"/>
        </pc:sldMkLst>
        <pc:inkChg chg="add">
          <ac:chgData name="Andrej Bogdanov" userId="51811781_tp_dropbox" providerId="OAuth2" clId="{358E4B7B-3236-264D-9EB5-7A5548A8DE64}" dt="2020-09-14T08:30:03.785" v="3" actId="7634"/>
          <ac:inkMkLst>
            <pc:docMk/>
            <pc:sldMk cId="1365014513" sldId="261"/>
            <ac:inkMk id="2" creationId="{F7FE66AC-A1DC-7F41-A020-43BE09E18D37}"/>
          </ac:inkMkLst>
        </pc:inkChg>
      </pc:sldChg>
      <pc:sldChg chg="addSp">
        <pc:chgData name="Andrej Bogdanov" userId="51811781_tp_dropbox" providerId="OAuth2" clId="{358E4B7B-3236-264D-9EB5-7A5548A8DE64}" dt="2020-09-14T08:00:32.702" v="2" actId="7634"/>
        <pc:sldMkLst>
          <pc:docMk/>
          <pc:sldMk cId="3984520824" sldId="264"/>
        </pc:sldMkLst>
        <pc:inkChg chg="add">
          <ac:chgData name="Andrej Bogdanov" userId="51811781_tp_dropbox" providerId="OAuth2" clId="{358E4B7B-3236-264D-9EB5-7A5548A8DE64}" dt="2020-09-14T08:00:32.702" v="2" actId="7634"/>
          <ac:inkMkLst>
            <pc:docMk/>
            <pc:sldMk cId="3984520824" sldId="264"/>
            <ac:inkMk id="3" creationId="{61E19E29-7832-DB4B-B423-5C450400B0F4}"/>
          </ac:inkMkLst>
        </pc:inkChg>
      </pc:sldChg>
      <pc:sldChg chg="addSp">
        <pc:chgData name="Andrej Bogdanov" userId="51811781_tp_dropbox" providerId="OAuth2" clId="{358E4B7B-3236-264D-9EB5-7A5548A8DE64}" dt="2020-09-14T08:30:03.785" v="3" actId="7634"/>
        <pc:sldMkLst>
          <pc:docMk/>
          <pc:sldMk cId="409399000" sldId="270"/>
        </pc:sldMkLst>
        <pc:inkChg chg="add">
          <ac:chgData name="Andrej Bogdanov" userId="51811781_tp_dropbox" providerId="OAuth2" clId="{358E4B7B-3236-264D-9EB5-7A5548A8DE64}" dt="2020-09-14T08:30:03.785" v="3" actId="7634"/>
          <ac:inkMkLst>
            <pc:docMk/>
            <pc:sldMk cId="409399000" sldId="270"/>
            <ac:inkMk id="3" creationId="{AD2983FF-D868-574A-9110-6C600CDA87ED}"/>
          </ac:inkMkLst>
        </pc:inkChg>
      </pc:sldChg>
      <pc:sldChg chg="addSp">
        <pc:chgData name="Andrej Bogdanov" userId="51811781_tp_dropbox" providerId="OAuth2" clId="{358E4B7B-3236-264D-9EB5-7A5548A8DE64}" dt="2020-09-14T07:15:46.955" v="0" actId="7634"/>
        <pc:sldMkLst>
          <pc:docMk/>
          <pc:sldMk cId="3998090159" sldId="274"/>
        </pc:sldMkLst>
        <pc:inkChg chg="add">
          <ac:chgData name="Andrej Bogdanov" userId="51811781_tp_dropbox" providerId="OAuth2" clId="{358E4B7B-3236-264D-9EB5-7A5548A8DE64}" dt="2020-09-14T07:15:46.955" v="0" actId="7634"/>
          <ac:inkMkLst>
            <pc:docMk/>
            <pc:sldMk cId="3998090159" sldId="274"/>
            <ac:inkMk id="2" creationId="{82B2BA0F-1A5C-1D4A-B964-37E454A370BC}"/>
          </ac:inkMkLst>
        </pc:inkChg>
      </pc:sldChg>
      <pc:sldChg chg="addSp modSp">
        <pc:chgData name="Andrej Bogdanov" userId="51811781_tp_dropbox" providerId="OAuth2" clId="{358E4B7B-3236-264D-9EB5-7A5548A8DE64}" dt="2020-09-21T12:15:49.345" v="67" actId="20577"/>
        <pc:sldMkLst>
          <pc:docMk/>
          <pc:sldMk cId="2083137291" sldId="297"/>
        </pc:sldMkLst>
        <pc:spChg chg="mod">
          <ac:chgData name="Andrej Bogdanov" userId="51811781_tp_dropbox" providerId="OAuth2" clId="{358E4B7B-3236-264D-9EB5-7A5548A8DE64}" dt="2020-09-21T12:15:49.345" v="67" actId="20577"/>
          <ac:spMkLst>
            <pc:docMk/>
            <pc:sldMk cId="2083137291" sldId="297"/>
            <ac:spMk id="3" creationId="{46E60567-FBA1-8642-9C46-B7018BA9B658}"/>
          </ac:spMkLst>
        </pc:spChg>
        <pc:inkChg chg="add mod modStrokes">
          <ac:chgData name="Andrej Bogdanov" userId="51811781_tp_dropbox" providerId="OAuth2" clId="{358E4B7B-3236-264D-9EB5-7A5548A8DE64}" dt="2020-09-21T12:15:33.884" v="63"/>
          <ac:inkMkLst>
            <pc:docMk/>
            <pc:sldMk cId="2083137291" sldId="297"/>
            <ac:inkMk id="2" creationId="{BFDCAE9F-F591-E949-9CEF-3947AAEE46C8}"/>
          </ac:inkMkLst>
        </pc:inkChg>
      </pc:sldChg>
      <pc:sldChg chg="addSp">
        <pc:chgData name="Andrej Bogdanov" userId="51811781_tp_dropbox" providerId="OAuth2" clId="{358E4B7B-3236-264D-9EB5-7A5548A8DE64}" dt="2020-09-14T07:15:46.955" v="0" actId="7634"/>
        <pc:sldMkLst>
          <pc:docMk/>
          <pc:sldMk cId="870376921" sldId="299"/>
        </pc:sldMkLst>
        <pc:inkChg chg="add">
          <ac:chgData name="Andrej Bogdanov" userId="51811781_tp_dropbox" providerId="OAuth2" clId="{358E4B7B-3236-264D-9EB5-7A5548A8DE64}" dt="2020-09-14T07:15:46.955" v="0" actId="7634"/>
          <ac:inkMkLst>
            <pc:docMk/>
            <pc:sldMk cId="870376921" sldId="299"/>
            <ac:inkMk id="3" creationId="{A671672F-51E5-5946-9A75-E27E4EBB4BAA}"/>
          </ac:inkMkLst>
        </pc:inkChg>
      </pc:sldChg>
      <pc:sldChg chg="addSp">
        <pc:chgData name="Andrej Bogdanov" userId="51811781_tp_dropbox" providerId="OAuth2" clId="{358E4B7B-3236-264D-9EB5-7A5548A8DE64}" dt="2020-09-14T07:15:46.955" v="0" actId="7634"/>
        <pc:sldMkLst>
          <pc:docMk/>
          <pc:sldMk cId="592823346" sldId="300"/>
        </pc:sldMkLst>
        <pc:inkChg chg="add">
          <ac:chgData name="Andrej Bogdanov" userId="51811781_tp_dropbox" providerId="OAuth2" clId="{358E4B7B-3236-264D-9EB5-7A5548A8DE64}" dt="2020-09-14T07:15:46.955" v="0" actId="7634"/>
          <ac:inkMkLst>
            <pc:docMk/>
            <pc:sldMk cId="592823346" sldId="300"/>
            <ac:inkMk id="3" creationId="{FE295DC2-B6D6-F942-805A-5D621121D4A7}"/>
          </ac:inkMkLst>
        </pc:inkChg>
      </pc:sldChg>
      <pc:sldChg chg="addSp">
        <pc:chgData name="Andrej Bogdanov" userId="51811781_tp_dropbox" providerId="OAuth2" clId="{358E4B7B-3236-264D-9EB5-7A5548A8DE64}" dt="2020-09-14T07:15:46.955" v="0" actId="7634"/>
        <pc:sldMkLst>
          <pc:docMk/>
          <pc:sldMk cId="4163561041" sldId="304"/>
        </pc:sldMkLst>
        <pc:inkChg chg="add">
          <ac:chgData name="Andrej Bogdanov" userId="51811781_tp_dropbox" providerId="OAuth2" clId="{358E4B7B-3236-264D-9EB5-7A5548A8DE64}" dt="2020-09-14T07:15:46.955" v="0" actId="7634"/>
          <ac:inkMkLst>
            <pc:docMk/>
            <pc:sldMk cId="4163561041" sldId="304"/>
            <ac:inkMk id="17" creationId="{95A53438-0F06-264A-840B-B10D60CDBA82}"/>
          </ac:inkMkLst>
        </pc:inkChg>
      </pc:sldChg>
      <pc:sldChg chg="addSp">
        <pc:chgData name="Andrej Bogdanov" userId="51811781_tp_dropbox" providerId="OAuth2" clId="{358E4B7B-3236-264D-9EB5-7A5548A8DE64}" dt="2020-09-14T07:15:46.955" v="0" actId="7634"/>
        <pc:sldMkLst>
          <pc:docMk/>
          <pc:sldMk cId="133869825" sldId="305"/>
        </pc:sldMkLst>
        <pc:inkChg chg="add">
          <ac:chgData name="Andrej Bogdanov" userId="51811781_tp_dropbox" providerId="OAuth2" clId="{358E4B7B-3236-264D-9EB5-7A5548A8DE64}" dt="2020-09-14T07:15:46.955" v="0" actId="7634"/>
          <ac:inkMkLst>
            <pc:docMk/>
            <pc:sldMk cId="133869825" sldId="305"/>
            <ac:inkMk id="8" creationId="{0F8B3934-7AE4-8648-9558-7882477B1E20}"/>
          </ac:inkMkLst>
        </pc:inkChg>
      </pc:sldChg>
      <pc:sldChg chg="addSp">
        <pc:chgData name="Andrej Bogdanov" userId="51811781_tp_dropbox" providerId="OAuth2" clId="{358E4B7B-3236-264D-9EB5-7A5548A8DE64}" dt="2020-09-14T07:15:46.955" v="0" actId="7634"/>
        <pc:sldMkLst>
          <pc:docMk/>
          <pc:sldMk cId="454724816" sldId="306"/>
        </pc:sldMkLst>
        <pc:inkChg chg="add">
          <ac:chgData name="Andrej Bogdanov" userId="51811781_tp_dropbox" providerId="OAuth2" clId="{358E4B7B-3236-264D-9EB5-7A5548A8DE64}" dt="2020-09-14T07:15:46.955" v="0" actId="7634"/>
          <ac:inkMkLst>
            <pc:docMk/>
            <pc:sldMk cId="454724816" sldId="306"/>
            <ac:inkMk id="18" creationId="{B761D278-6489-C44A-B79D-E1F18C833699}"/>
          </ac:inkMkLst>
        </pc:inkChg>
      </pc:sldChg>
      <pc:sldChg chg="addSp">
        <pc:chgData name="Andrej Bogdanov" userId="51811781_tp_dropbox" providerId="OAuth2" clId="{358E4B7B-3236-264D-9EB5-7A5548A8DE64}" dt="2020-09-14T07:15:46.955" v="0" actId="7634"/>
        <pc:sldMkLst>
          <pc:docMk/>
          <pc:sldMk cId="2415838730" sldId="307"/>
        </pc:sldMkLst>
        <pc:inkChg chg="add">
          <ac:chgData name="Andrej Bogdanov" userId="51811781_tp_dropbox" providerId="OAuth2" clId="{358E4B7B-3236-264D-9EB5-7A5548A8DE64}" dt="2020-09-14T07:15:46.955" v="0" actId="7634"/>
          <ac:inkMkLst>
            <pc:docMk/>
            <pc:sldMk cId="2415838730" sldId="307"/>
            <ac:inkMk id="5" creationId="{5E8C493F-4DD0-8A4B-8ED5-7AB5B8099B01}"/>
          </ac:inkMkLst>
        </pc:inkChg>
      </pc:sldChg>
      <pc:sldChg chg="addSp">
        <pc:chgData name="Andrej Bogdanov" userId="51811781_tp_dropbox" providerId="OAuth2" clId="{358E4B7B-3236-264D-9EB5-7A5548A8DE64}" dt="2020-09-14T07:15:46.955" v="0" actId="7634"/>
        <pc:sldMkLst>
          <pc:docMk/>
          <pc:sldMk cId="3075216103" sldId="308"/>
        </pc:sldMkLst>
        <pc:inkChg chg="add">
          <ac:chgData name="Andrej Bogdanov" userId="51811781_tp_dropbox" providerId="OAuth2" clId="{358E4B7B-3236-264D-9EB5-7A5548A8DE64}" dt="2020-09-14T07:15:46.955" v="0" actId="7634"/>
          <ac:inkMkLst>
            <pc:docMk/>
            <pc:sldMk cId="3075216103" sldId="308"/>
            <ac:inkMk id="23" creationId="{34D78655-0B7E-AA41-9CD7-67754BA84EA3}"/>
          </ac:inkMkLst>
        </pc:inkChg>
      </pc:sldChg>
      <pc:sldChg chg="addSp">
        <pc:chgData name="Andrej Bogdanov" userId="51811781_tp_dropbox" providerId="OAuth2" clId="{358E4B7B-3236-264D-9EB5-7A5548A8DE64}" dt="2020-09-14T07:15:46.955" v="0" actId="7634"/>
        <pc:sldMkLst>
          <pc:docMk/>
          <pc:sldMk cId="1346920540" sldId="309"/>
        </pc:sldMkLst>
        <pc:inkChg chg="add">
          <ac:chgData name="Andrej Bogdanov" userId="51811781_tp_dropbox" providerId="OAuth2" clId="{358E4B7B-3236-264D-9EB5-7A5548A8DE64}" dt="2020-09-14T07:15:46.955" v="0" actId="7634"/>
          <ac:inkMkLst>
            <pc:docMk/>
            <pc:sldMk cId="1346920540" sldId="309"/>
            <ac:inkMk id="4" creationId="{09AE7925-043A-4D4D-B278-D8B3E159A9CF}"/>
          </ac:inkMkLst>
        </pc:inkChg>
      </pc:sldChg>
      <pc:sldChg chg="addSp">
        <pc:chgData name="Andrej Bogdanov" userId="51811781_tp_dropbox" providerId="OAuth2" clId="{358E4B7B-3236-264D-9EB5-7A5548A8DE64}" dt="2020-09-14T07:15:46.955" v="0" actId="7634"/>
        <pc:sldMkLst>
          <pc:docMk/>
          <pc:sldMk cId="3561723769" sldId="310"/>
        </pc:sldMkLst>
        <pc:inkChg chg="add">
          <ac:chgData name="Andrej Bogdanov" userId="51811781_tp_dropbox" providerId="OAuth2" clId="{358E4B7B-3236-264D-9EB5-7A5548A8DE64}" dt="2020-09-14T07:15:46.955" v="0" actId="7634"/>
          <ac:inkMkLst>
            <pc:docMk/>
            <pc:sldMk cId="3561723769" sldId="310"/>
            <ac:inkMk id="8" creationId="{357CC8F2-1823-3444-AB44-45C86A43D558}"/>
          </ac:inkMkLst>
        </pc:inkChg>
      </pc:sldChg>
      <pc:sldChg chg="addSp">
        <pc:chgData name="Andrej Bogdanov" userId="51811781_tp_dropbox" providerId="OAuth2" clId="{358E4B7B-3236-264D-9EB5-7A5548A8DE64}" dt="2020-09-14T07:15:46.955" v="0" actId="7634"/>
        <pc:sldMkLst>
          <pc:docMk/>
          <pc:sldMk cId="132538882" sldId="314"/>
        </pc:sldMkLst>
        <pc:inkChg chg="add">
          <ac:chgData name="Andrej Bogdanov" userId="51811781_tp_dropbox" providerId="OAuth2" clId="{358E4B7B-3236-264D-9EB5-7A5548A8DE64}" dt="2020-09-14T07:15:46.955" v="0" actId="7634"/>
          <ac:inkMkLst>
            <pc:docMk/>
            <pc:sldMk cId="132538882" sldId="314"/>
            <ac:inkMk id="2" creationId="{50E19353-D87C-6C4B-BD64-878CBF789C6F}"/>
          </ac:inkMkLst>
        </pc:inkChg>
      </pc:sldChg>
      <pc:sldChg chg="addSp">
        <pc:chgData name="Andrej Bogdanov" userId="51811781_tp_dropbox" providerId="OAuth2" clId="{358E4B7B-3236-264D-9EB5-7A5548A8DE64}" dt="2020-09-14T08:30:03.785" v="3" actId="7634"/>
        <pc:sldMkLst>
          <pc:docMk/>
          <pc:sldMk cId="4216036270" sldId="328"/>
        </pc:sldMkLst>
        <pc:inkChg chg="add">
          <ac:chgData name="Andrej Bogdanov" userId="51811781_tp_dropbox" providerId="OAuth2" clId="{358E4B7B-3236-264D-9EB5-7A5548A8DE64}" dt="2020-09-14T08:30:03.785" v="3" actId="7634"/>
          <ac:inkMkLst>
            <pc:docMk/>
            <pc:sldMk cId="4216036270" sldId="328"/>
            <ac:inkMk id="2" creationId="{2D4E5258-23E3-F54B-A092-9F0AFF1E5F47}"/>
          </ac:inkMkLst>
        </pc:inkChg>
      </pc:sldChg>
      <pc:sldChg chg="addSp">
        <pc:chgData name="Andrej Bogdanov" userId="51811781_tp_dropbox" providerId="OAuth2" clId="{358E4B7B-3236-264D-9EB5-7A5548A8DE64}" dt="2020-09-14T08:00:32.702" v="2" actId="7634"/>
        <pc:sldMkLst>
          <pc:docMk/>
          <pc:sldMk cId="3392666443" sldId="333"/>
        </pc:sldMkLst>
        <pc:inkChg chg="add">
          <ac:chgData name="Andrej Bogdanov" userId="51811781_tp_dropbox" providerId="OAuth2" clId="{358E4B7B-3236-264D-9EB5-7A5548A8DE64}" dt="2020-09-14T08:00:32.702" v="2" actId="7634"/>
          <ac:inkMkLst>
            <pc:docMk/>
            <pc:sldMk cId="3392666443" sldId="333"/>
            <ac:inkMk id="2" creationId="{3CD31D91-9397-434F-86CF-83F6C22DF8E8}"/>
          </ac:inkMkLst>
        </pc:inkChg>
      </pc:sldChg>
      <pc:sldChg chg="addSp">
        <pc:chgData name="Andrej Bogdanov" userId="51811781_tp_dropbox" providerId="OAuth2" clId="{358E4B7B-3236-264D-9EB5-7A5548A8DE64}" dt="2020-09-14T08:00:32.702" v="2" actId="7634"/>
        <pc:sldMkLst>
          <pc:docMk/>
          <pc:sldMk cId="2097753153" sldId="334"/>
        </pc:sldMkLst>
        <pc:inkChg chg="add">
          <ac:chgData name="Andrej Bogdanov" userId="51811781_tp_dropbox" providerId="OAuth2" clId="{358E4B7B-3236-264D-9EB5-7A5548A8DE64}" dt="2020-09-14T08:00:32.702" v="2" actId="7634"/>
          <ac:inkMkLst>
            <pc:docMk/>
            <pc:sldMk cId="2097753153" sldId="334"/>
            <ac:inkMk id="6" creationId="{17A549CF-2D7C-104C-A8B6-51542B8FBC90}"/>
          </ac:inkMkLst>
        </pc:inkChg>
      </pc:sldChg>
      <pc:sldChg chg="addSp delSp modSp">
        <pc:chgData name="Andrej Bogdanov" userId="51811781_tp_dropbox" providerId="OAuth2" clId="{358E4B7B-3236-264D-9EB5-7A5548A8DE64}" dt="2020-09-15T02:22:16.738" v="28" actId="1076"/>
        <pc:sldMkLst>
          <pc:docMk/>
          <pc:sldMk cId="2338567691" sldId="335"/>
        </pc:sldMkLst>
        <pc:inkChg chg="add mod modStrokes">
          <ac:chgData name="Andrej Bogdanov" userId="51811781_tp_dropbox" providerId="OAuth2" clId="{358E4B7B-3236-264D-9EB5-7A5548A8DE64}" dt="2020-09-15T02:21:38.217" v="26"/>
          <ac:inkMkLst>
            <pc:docMk/>
            <pc:sldMk cId="2338567691" sldId="335"/>
            <ac:inkMk id="2" creationId="{29BF806B-CC7F-A849-805D-96A4E4190D82}"/>
          </ac:inkMkLst>
        </pc:inkChg>
        <pc:inkChg chg="add mod modStrokes">
          <ac:chgData name="Andrej Bogdanov" userId="51811781_tp_dropbox" providerId="OAuth2" clId="{358E4B7B-3236-264D-9EB5-7A5548A8DE64}" dt="2020-09-15T02:20:44.724" v="24"/>
          <ac:inkMkLst>
            <pc:docMk/>
            <pc:sldMk cId="2338567691" sldId="335"/>
            <ac:inkMk id="3" creationId="{FD0913CE-ED67-3C47-B717-5DF40C2D2C41}"/>
          </ac:inkMkLst>
        </pc:inkChg>
        <pc:inkChg chg="add del">
          <ac:chgData name="Andrej Bogdanov" userId="51811781_tp_dropbox" providerId="OAuth2" clId="{358E4B7B-3236-264D-9EB5-7A5548A8DE64}" dt="2020-09-15T02:18:02.707" v="16"/>
          <ac:inkMkLst>
            <pc:docMk/>
            <pc:sldMk cId="2338567691" sldId="335"/>
            <ac:inkMk id="4" creationId="{0E94E0D2-97C5-C64F-8C6A-90E6DB2B7C0A}"/>
          </ac:inkMkLst>
        </pc:inkChg>
        <pc:inkChg chg="add mod">
          <ac:chgData name="Andrej Bogdanov" userId="51811781_tp_dropbox" providerId="OAuth2" clId="{358E4B7B-3236-264D-9EB5-7A5548A8DE64}" dt="2020-09-15T02:20:18.697" v="22" actId="1076"/>
          <ac:inkMkLst>
            <pc:docMk/>
            <pc:sldMk cId="2338567691" sldId="335"/>
            <ac:inkMk id="5" creationId="{491A847E-A662-2C4F-83AE-9399534E875D}"/>
          </ac:inkMkLst>
        </pc:inkChg>
        <pc:inkChg chg="add">
          <ac:chgData name="Andrej Bogdanov" userId="51811781_tp_dropbox" providerId="OAuth2" clId="{358E4B7B-3236-264D-9EB5-7A5548A8DE64}" dt="2020-09-15T02:20:36.141" v="23" actId="7634"/>
          <ac:inkMkLst>
            <pc:docMk/>
            <pc:sldMk cId="2338567691" sldId="335"/>
            <ac:inkMk id="6" creationId="{DD1F0A5F-0244-FB43-B454-4CA42DE044AD}"/>
          </ac:inkMkLst>
        </pc:inkChg>
        <pc:inkChg chg="add">
          <ac:chgData name="Andrej Bogdanov" userId="51811781_tp_dropbox" providerId="OAuth2" clId="{358E4B7B-3236-264D-9EB5-7A5548A8DE64}" dt="2020-09-15T02:21:34.374" v="25" actId="7634"/>
          <ac:inkMkLst>
            <pc:docMk/>
            <pc:sldMk cId="2338567691" sldId="335"/>
            <ac:inkMk id="7" creationId="{61326BB6-E853-1143-87FC-AD8E308E2DB2}"/>
          </ac:inkMkLst>
        </pc:inkChg>
        <pc:inkChg chg="add mod">
          <ac:chgData name="Andrej Bogdanov" userId="51811781_tp_dropbox" providerId="OAuth2" clId="{358E4B7B-3236-264D-9EB5-7A5548A8DE64}" dt="2020-09-15T02:22:16.738" v="28" actId="1076"/>
          <ac:inkMkLst>
            <pc:docMk/>
            <pc:sldMk cId="2338567691" sldId="335"/>
            <ac:inkMk id="8" creationId="{6BDB1663-ED4B-E542-A59B-1C8D7A06A41B}"/>
          </ac:inkMkLst>
        </pc:inkChg>
      </pc:sldChg>
      <pc:sldChg chg="addSp">
        <pc:chgData name="Andrej Bogdanov" userId="51811781_tp_dropbox" providerId="OAuth2" clId="{358E4B7B-3236-264D-9EB5-7A5548A8DE64}" dt="2020-09-14T08:00:32.702" v="2" actId="7634"/>
        <pc:sldMkLst>
          <pc:docMk/>
          <pc:sldMk cId="539886878" sldId="336"/>
        </pc:sldMkLst>
        <pc:inkChg chg="add">
          <ac:chgData name="Andrej Bogdanov" userId="51811781_tp_dropbox" providerId="OAuth2" clId="{358E4B7B-3236-264D-9EB5-7A5548A8DE64}" dt="2020-09-14T08:00:32.702" v="2" actId="7634"/>
          <ac:inkMkLst>
            <pc:docMk/>
            <pc:sldMk cId="539886878" sldId="336"/>
            <ac:inkMk id="3" creationId="{3F93B903-A254-4246-9030-296415D53A07}"/>
          </ac:inkMkLst>
        </pc:inkChg>
      </pc:sldChg>
      <pc:sldChg chg="addSp">
        <pc:chgData name="Andrej Bogdanov" userId="51811781_tp_dropbox" providerId="OAuth2" clId="{358E4B7B-3236-264D-9EB5-7A5548A8DE64}" dt="2020-09-14T08:00:32.702" v="2" actId="7634"/>
        <pc:sldMkLst>
          <pc:docMk/>
          <pc:sldMk cId="145146937" sldId="337"/>
        </pc:sldMkLst>
        <pc:inkChg chg="add">
          <ac:chgData name="Andrej Bogdanov" userId="51811781_tp_dropbox" providerId="OAuth2" clId="{358E4B7B-3236-264D-9EB5-7A5548A8DE64}" dt="2020-09-14T08:00:32.702" v="2" actId="7634"/>
          <ac:inkMkLst>
            <pc:docMk/>
            <pc:sldMk cId="145146937" sldId="337"/>
            <ac:inkMk id="3" creationId="{709DD2E3-7A14-1C47-A81E-42351B72D9B4}"/>
          </ac:inkMkLst>
        </pc:inkChg>
      </pc:sldChg>
      <pc:sldChg chg="addSp">
        <pc:chgData name="Andrej Bogdanov" userId="51811781_tp_dropbox" providerId="OAuth2" clId="{358E4B7B-3236-264D-9EB5-7A5548A8DE64}" dt="2020-09-14T08:30:03.785" v="3" actId="7634"/>
        <pc:sldMkLst>
          <pc:docMk/>
          <pc:sldMk cId="2734282766" sldId="338"/>
        </pc:sldMkLst>
        <pc:inkChg chg="add">
          <ac:chgData name="Andrej Bogdanov" userId="51811781_tp_dropbox" providerId="OAuth2" clId="{358E4B7B-3236-264D-9EB5-7A5548A8DE64}" dt="2020-09-14T08:00:32.702" v="2" actId="7634"/>
          <ac:inkMkLst>
            <pc:docMk/>
            <pc:sldMk cId="2734282766" sldId="338"/>
            <ac:inkMk id="2" creationId="{9CC916B2-9E8B-AB40-BEAA-72F1F823D440}"/>
          </ac:inkMkLst>
        </pc:inkChg>
        <pc:inkChg chg="add">
          <ac:chgData name="Andrej Bogdanov" userId="51811781_tp_dropbox" providerId="OAuth2" clId="{358E4B7B-3236-264D-9EB5-7A5548A8DE64}" dt="2020-09-14T08:30:03.785" v="3" actId="7634"/>
          <ac:inkMkLst>
            <pc:docMk/>
            <pc:sldMk cId="2734282766" sldId="338"/>
            <ac:inkMk id="3" creationId="{6F83A2C2-D28B-3345-BCBD-F306343664B5}"/>
          </ac:inkMkLst>
        </pc:inkChg>
      </pc:sldChg>
      <pc:sldChg chg="addSp">
        <pc:chgData name="Andrej Bogdanov" userId="51811781_tp_dropbox" providerId="OAuth2" clId="{358E4B7B-3236-264D-9EB5-7A5548A8DE64}" dt="2020-09-14T08:30:03.785" v="3" actId="7634"/>
        <pc:sldMkLst>
          <pc:docMk/>
          <pc:sldMk cId="970686948" sldId="339"/>
        </pc:sldMkLst>
        <pc:inkChg chg="add">
          <ac:chgData name="Andrej Bogdanov" userId="51811781_tp_dropbox" providerId="OAuth2" clId="{358E4B7B-3236-264D-9EB5-7A5548A8DE64}" dt="2020-09-14T08:30:03.785" v="3" actId="7634"/>
          <ac:inkMkLst>
            <pc:docMk/>
            <pc:sldMk cId="970686948" sldId="339"/>
            <ac:inkMk id="2" creationId="{0CE60333-3C50-A944-A97A-DD1926CFDDE9}"/>
          </ac:inkMkLst>
        </pc:inkChg>
      </pc:sldChg>
      <pc:sldChg chg="addSp modSp">
        <pc:chgData name="Andrej Bogdanov" userId="51811781_tp_dropbox" providerId="OAuth2" clId="{358E4B7B-3236-264D-9EB5-7A5548A8DE64}" dt="2020-09-21T12:17:24.198" v="79" actId="1076"/>
        <pc:sldMkLst>
          <pc:docMk/>
          <pc:sldMk cId="2737210584" sldId="340"/>
        </pc:sldMkLst>
        <pc:spChg chg="mod">
          <ac:chgData name="Andrej Bogdanov" userId="51811781_tp_dropbox" providerId="OAuth2" clId="{358E4B7B-3236-264D-9EB5-7A5548A8DE64}" dt="2020-09-21T12:16:10.968" v="72" actId="20577"/>
          <ac:spMkLst>
            <pc:docMk/>
            <pc:sldMk cId="2737210584" sldId="340"/>
            <ac:spMk id="3" creationId="{46E60567-FBA1-8642-9C46-B7018BA9B658}"/>
          </ac:spMkLst>
        </pc:spChg>
        <pc:inkChg chg="add mod modStrokes">
          <ac:chgData name="Andrej Bogdanov" userId="51811781_tp_dropbox" providerId="OAuth2" clId="{358E4B7B-3236-264D-9EB5-7A5548A8DE64}" dt="2020-09-21T12:17:24.198" v="79" actId="1076"/>
          <ac:inkMkLst>
            <pc:docMk/>
            <pc:sldMk cId="2737210584" sldId="340"/>
            <ac:inkMk id="2" creationId="{D1078F97-0248-2040-9CB6-BD36371FC7FA}"/>
          </ac:inkMkLst>
        </pc:inkChg>
        <pc:inkChg chg="add mod">
          <ac:chgData name="Andrej Bogdanov" userId="51811781_tp_dropbox" providerId="OAuth2" clId="{358E4B7B-3236-264D-9EB5-7A5548A8DE64}" dt="2020-09-21T12:17:24.198" v="79" actId="1076"/>
          <ac:inkMkLst>
            <pc:docMk/>
            <pc:sldMk cId="2737210584" sldId="340"/>
            <ac:inkMk id="4" creationId="{1CE7F42F-CEF1-454A-8CC5-1D27786215E8}"/>
          </ac:inkMkLst>
        </pc:inkChg>
        <pc:inkChg chg="add">
          <ac:chgData name="Andrej Bogdanov" userId="51811781_tp_dropbox" providerId="OAuth2" clId="{358E4B7B-3236-264D-9EB5-7A5548A8DE64}" dt="2020-09-21T12:17:14.889" v="78" actId="7634"/>
          <ac:inkMkLst>
            <pc:docMk/>
            <pc:sldMk cId="2737210584" sldId="340"/>
            <ac:inkMk id="5" creationId="{4A3B2067-C38F-D44E-A932-D7FC5AEC5C7E}"/>
          </ac:inkMkLst>
        </pc:inkChg>
      </pc:sldChg>
      <pc:sldChg chg="addSp delSp modSp new">
        <pc:chgData name="Andrej Bogdanov" userId="51811781_tp_dropbox" providerId="OAuth2" clId="{358E4B7B-3236-264D-9EB5-7A5548A8DE64}" dt="2020-09-21T12:12:30.275" v="50" actId="1076"/>
        <pc:sldMkLst>
          <pc:docMk/>
          <pc:sldMk cId="2077342040" sldId="346"/>
        </pc:sldMkLst>
        <pc:inkChg chg="add del mod modStrokes">
          <ac:chgData name="Andrej Bogdanov" userId="51811781_tp_dropbox" providerId="OAuth2" clId="{358E4B7B-3236-264D-9EB5-7A5548A8DE64}" dt="2020-09-21T12:09:23.885" v="42"/>
          <ac:inkMkLst>
            <pc:docMk/>
            <pc:sldMk cId="2077342040" sldId="346"/>
            <ac:inkMk id="2" creationId="{5EEC8224-25B4-B745-B91A-D5FB1CF72ABE}"/>
          </ac:inkMkLst>
        </pc:inkChg>
        <pc:inkChg chg="add del mod">
          <ac:chgData name="Andrej Bogdanov" userId="51811781_tp_dropbox" providerId="OAuth2" clId="{358E4B7B-3236-264D-9EB5-7A5548A8DE64}" dt="2020-09-21T12:09:58.808" v="45"/>
          <ac:inkMkLst>
            <pc:docMk/>
            <pc:sldMk cId="2077342040" sldId="346"/>
            <ac:inkMk id="3" creationId="{ACF6280C-A3DD-1444-AE4C-8917358E1AAF}"/>
          </ac:inkMkLst>
        </pc:inkChg>
        <pc:inkChg chg="add mod modStrokes">
          <ac:chgData name="Andrej Bogdanov" userId="51811781_tp_dropbox" providerId="OAuth2" clId="{358E4B7B-3236-264D-9EB5-7A5548A8DE64}" dt="2020-09-21T12:12:30.275" v="50" actId="1076"/>
          <ac:inkMkLst>
            <pc:docMk/>
            <pc:sldMk cId="2077342040" sldId="346"/>
            <ac:inkMk id="4" creationId="{C1A4A72F-F682-6C4B-983A-5EB3E97C8E02}"/>
          </ac:inkMkLst>
        </pc:inkChg>
        <pc:inkChg chg="add mod">
          <ac:chgData name="Andrej Bogdanov" userId="51811781_tp_dropbox" providerId="OAuth2" clId="{358E4B7B-3236-264D-9EB5-7A5548A8DE64}" dt="2020-09-21T12:12:30.275" v="50" actId="1076"/>
          <ac:inkMkLst>
            <pc:docMk/>
            <pc:sldMk cId="2077342040" sldId="346"/>
            <ac:inkMk id="5" creationId="{53FFA539-9895-B745-8990-AE8BB7851435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09086" units="cm"/>
      <inkml:brushProperty name="height" value="0.09086" units="cm"/>
      <inkml:brushProperty name="color" value="#FF0000"/>
    </inkml:brush>
    <inkml:brush xml:id="br2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17006 7903 7746,'-17'-5'234,"3"-1"1,-5-7 0,0-1 1194,1-1-1218,2 5 216,4 0 341,1 8-509,5-3 1,11 5-105,10 0 1,8-1 107,7-3 0,6 2 85,10-6 0,4 0-173,4-3 0,8-4-353,-28 7 1,0 1 0,-1-2 0,0 1 209,3 0 0,1 1 1,-1 0-1,0 1 52,4-1 0,0-1 1,0 1-1,0 0-144,0-1 0,0 1 0,-3 2 0,1 1 52,-2-2 0,0 0 0,27 1-374,-5-2 1,-8 4 227,-8-1 0,-8 3-24,-7 1 0,-4 0 204,-4 0 1,-3-1 6,-4-3 0,-5 3-30,1-3 1,-4 1 433,4 0 1,-1 0-548,5-5 0,3 1 241,0-5 1,5-3-693,-1 0 0,8-1-185,3 0 1,7 4-439,1-4 0,3 4 1184,-7 0 0,3 1 0,-8-1 0</inkml:trace>
  <inkml:trace contextRef="#ctx0" brushRef="#br1">6770 11176 7919,'0'-17'0,"0"4"0,0-6 0,-4 5 1137,0-2 1,-1 4-125,1 0 1,3 1 1215,-3-1-145,-2 1-967,4 0-903,-3 4-50,5 2 1,0 6-465,0 3 0,0 4 266,0 7 0,-1 4-138,-3 8 0,3-2 29,-3 6 1,-1-1-113,1 4 0,0-1 160,4-2 0,0-3 160,0-6 0,0 1 200,0 0 0,2-5-29,2-3 0,2-7 155,5-5 1,4-1-83,1-2 0,4-10-258,-1-6 0,1-4-7,-1-3 0,3-1-222,-3-3 0,-3 7-156,0-3 0,-4 7 195,0-3 1,-2 5-383,-2-1 0,-3 2-50,-5 2-19,0 4 0,-2 2-210,-1 5 473,-4 0 1,-8 5 162,0 3 0,3 6 139,5 1 0,0 1 596,0 0 0,2-4-396,5 4 1,0-4 815,0 0 1,1-5-459,3 1 0,3-6 599,9 2 0,-2-1-496,5 1 1,-2-3 12,2 3 0,3-3-286,-3-1 1,1 0-254,-1 0 0,-2 0-146,-6 0 0,1 0-292,-1 0 1,0 0-2606,1 0 1464,-6 0-514,4 5 0,-5-9 997,3 0 1,-2-10-698,-2-5 1,2-7 1682,6-5 0,4-7 0,2-2 0</inkml:trace>
  <inkml:trace contextRef="#ctx0" brushRef="#br1">7386 11028 7988,'11'0'-705,"-4"-6"1,-2 4 140,-5-6 2878,0 6 0,-1-5 168,-3 4-1004,-3 1 1,-4-3-809,0 5 1,3 2-485,0 1 1,5 0-646,-5 5 1,4 3 370,-4 4 0,5 2-86,-5-2 1,6 3 158,-2 4 0,2 1-59,2 0 1,0 0-80,0 0 1,0-2 144,0-2 0,6 3 18,1-3 1,3-4 197,2-3 0,0-2-173,4-6 1,-2-2 46,5-6 0,0-7-418,3-8 1,0-3 156,-3-1 0,1-3-395,-4-1 1,1 1 247,-5 3 1,2 4-44,-7 0 1,-2 5 77,-1-1 0,-3 2 88,-1 1 327,0 6 1,-3 0-97,-1 2 666,-5 3-425,3-4 764,-1 10-700,2 1 1,6 5 488,3 1 1,3-5-219,4 1 1,-3 0-62,-1 3 1,5 0 152,3 1 1,0-1-262,-3 1 1,-1-1-171,0 1 0,1-1-26,-1 0 1,-3 1-297,-1-1 1,1 1 104,3-1 0,1-1-590,-1-2 1,1-2 321,-1-2 1,1-3 82,-1 3 1,0-9-1772,1-6 1,3-7 853,0-9 0,4-2-1128,-4-5 0,1-1 2182,-5 1 0,0-5 0,1-2 0</inkml:trace>
  <inkml:trace contextRef="#ctx0" brushRef="#br1">8881 11050 7913,'0'-11'1849,"0"-4"-1289,0 0 1,-3-1 42,-1 5 1,-4-1-172,4 1 0,-3 3 147,3 1 1,-1 4-47,1 0 0,2 0 635,-6-1-1263,5 3 0,-2-3 150,5 8 1,0-2-175,0 6 1,0 0 146,0 3 1,0 0-68,0 1 1,4 1-33,0 2 1,4-3 3,-5 4 0,6 0 96,-1-1 1,-2 4 119,2-3 1,-2 0 94,2-1 1,1-2-15,-6 2 1,6 2-209,-1-2 1,-2 0 99,2-3 1,-4 3-354,3 0 0,-3-4-174,4-3 69,-6 0 234,8-2 1,-3-1 3,4-5 0,-1-6-10,-2-6 1,2 0-38,-2-7 1,2-4-50,1-4 0,-3 1 58,-1 3 0,0 0 264,0 0 1,0 0-67,-3 0 1,-3 2 240,3 2 0,-3 2-107,-1 6 0,0 3 219,0 1-238,0 4 61,0-2-337,0 5 139,5 0 0,1 4 103,6 0 0,-1 3-99,1-3 0,-1 6 376,0 2 1,1 0-24,-1 7 1,-1-1 91,-2 1 1,1 3-81,-5-3 1,3 2-45,-3 2 0,4-1-261,-4-3 1,4-3 75,0-4 0,-2-2-422,2-3 0,0-3 199,3-8 0,5-10-1095,3-12 1,3-8 64,1-12 1,5-5-606,2-2 1,-2 2 538,-1 2 1,-4 3 538,-4 4 1,0 9-707,-8 10 474,-2 6 99,-9 10 1,0 3 290,0 8 1,0 3 441,0 4 0,0 0 0,0 6 0,0 1 0</inkml:trace>
  <inkml:trace contextRef="#ctx0" brushRef="#br1">9703 10856 7913,'-11'-11'0,"0"5"3644,-1-5-1176,6 10-1230,1-4-222,0 5-191,3 0-199,-3 5-196,5 7-239,0 0 0,4 10-424,0-3 222,0 2 0,-1 4-435,1 1 0,0 3 356,-4 6 1,0-1-881,0 0 1,0-3 414,0-1 0,0-5-624,0 2 0,0-8-758,0-4 858,0-2 1,0-8 529,0-5 1,1-10 548,3-9 0,3-8 0,4-2 0</inkml:trace>
  <inkml:trace contextRef="#ctx0" brushRef="#br1">9681 10868 7913,'-12'-12'884,"1"2"206,-1 3 0,5-2-432,-1 5 1,6-5-229,-2 1 0,6 2 946,2-2 1,9 6-624,-2-2 0,8-1-143,0 1 0,4 0-257,4 4 0,-3 0-440,2 0 1,-1 5-52,-3 3 0,1 4-125,0 3 1,-5 3-37,-3 4 0,-2 1 228,-2 0 1,-5 4-127,-2-1 1,-4 1-81,-4-4 0,-2 1 233,-5 2 1,-7-1-11,-5 1 1,-1-2-238,-6-1 0,3-4 114,-4 0 0,6-5-1137,-2 1 1,5-3-1018,3-5 0,2-2 2331,6-5 0,-1 0 0,1 0 0</inkml:trace>
  <inkml:trace contextRef="#ctx0" brushRef="#br2">11210 10868 8080,'-11'-12'0,"3"5"0,1-1 1845,-1 1-487,-3 0-604,-1-3 991,6 9-391,-4-9-624,8 8 1013,-3-3-449,5 5-546,0 0-838,5 5 0,-3 3 144,1 7 1,-1 4-517,-2 8 0,0 2 341,0 5 0,0 2-291,0 2 1,0-1-258,0 4 1,0 0-444,0 1 1,0 0 142,0-8 0,0-2-113,0-9 312,0-6 0,1-5 267,3-8 1,2-18-431,6-9 0,-1-10 933,0-9 0,0-4 0,-4-7 0,8-3 0,-2 4 0</inkml:trace>
  <inkml:trace contextRef="#ctx0" brushRef="#br2">11222 10925 8080,'-5'-7'0,"-2"-3"0,-4 3 0,-1 2 0,1 1 0,-4 3 0,0 1 0,-1 0 0,5 0 0,3-2 0,1-1 0,4 0 0,-1-5 0,8 5 0,4-5 0,4 0 3850,7-3 0,0 3-2075,8 1 1,2 0-1416,2 0 1,0 2-642,0 5 1,1 1 286,-6 3 0,1 2-366,-4 6 1,-7 4 154,-4 3 0,-2 4-467,-6 3 0,-3 4 21,-9 4 1,-1 4-94,-10 0 1,0-1 34,-4-7 1,-3 2 279,-1-5 1,1-2-719,3-6 0,1-4 489,3-7 1,-1 1 657,5-6 0,-1 1 0,5-4 0</inkml:trace>
  <inkml:trace contextRef="#ctx0" brushRef="#br2">11610 10948 8080,'-7'-12'0,"-3"2"2416,3 2-672,2-2-695,-6 4 1,6-2 371,-2 1 1,0 4 21,4-1-990,1 3 0,-3 2-713,5 3 0,0-1 261,0 4 1,0 1-10,0 3 0,4 5-58,0-1 0,3 0-98,-3-4 0,5 5-151,-1-1 0,1 1 75,-2 0 1,3-4 81,-2 4 1,1-4 69,-1 0 0,2-1-30,-3 0 0,3-4 83,2-3 1,-1-3-213,1-1 0,0-3-86,4-4 1,-2-2-251,5-10 1,-5 0-193,1-4 0,-3 1 259,0 3 0,-2-2 300,-2 2 1,-2 2-283,-2 2 664,-3-3 0,4 6-216,-5-4 1,-4 4 1422,0 0-897,1 1 0,3 3 730,0 1-448,0 4 0,5-1 306,2 8 1,4 3-460,0 4 0,4 5-200,0 3 1,1 4-337,-5 4 1,0-2 124,1 6 0,-1-6 78,1 2 0,-5-3-19,1-1 1,-4-6 14,3-1 0,-3-4-52,4 0 0,-1-6-8,5-2 0,0-4-190,4-4 0,1-7 80,6-8 1,4-4-909,0-4 1,-1-2 468,-3-5 1,-1 1-1384,-3 2 0,1-2 105,-5 3 0,-1 2-287,-6 1 1,-3 3-626,-5 1 2531,-5 6 0,-7 0 0,-6 6 0</inkml:trace>
  <inkml:trace contextRef="#ctx0" brushRef="#br2">13904 10856 8080,'7'-22'0,"2"4"592,-6 3 1,1 2 179,-4 1 319,0 6 0,-1 1 99,-3 5-111,-2 0 0,-6 6-453,1 6 0,1 4 17,2 7 1,-2 1-289,2 3 0,0-2-118,0 6 0,2-2-505,2 1 1,2 3 265,-1-2 0,1-2-705,2 1 0,0-4 386,0 0 1,0-2-1070,0-1 1,4-5 347,0-3 0,5-3-144,-1-5 0,-2-2 496,1-5 1,1-10 75,3-5 1,0-7 224,-4-4 1,2-3 388,-5-6 0,0-4 0,-4-2 0</inkml:trace>
  <inkml:trace contextRef="#ctx0" brushRef="#br2">13893 10891 8080,'0'-18'0,"-4"1"1042,0 6 1,-3 3-411,3 1 1,0 3 973,4-4-1094,0 6 0,0-5 576,0 4 0,9 1-500,2-1 0,8 1-271,0 2 1,3 0-201,1 0 0,0 0-213,-1 0 0,5 2-249,0 1 1,1 5 329,-2 7 1,-5-1-441,1 5 0,-6 0 177,-1 4 1,-6 4-209,-2-1 1,-4 2 131,1-1 1,-9-3-309,-7 3 0,-6-3 177,-8-2 0,0 0-468,-4-3 0,3-2 53,-3-6 1,5 0 899,-2 1 0,-2-6 0,0-1 0</inkml:trace>
  <inkml:trace contextRef="#ctx0" brushRef="#br2">14487 10799 8080,'-6'-6'3424,"0"-4"-2212,-5 8 1,3-1-41,0 6 1,6 4-536,-2 4 0,-1 2-518,1 2 1,-1-1 62,1 5 0,3 0-439,-3 4 0,2 1 231,-2 3 0,3-2-580,-3 6 1,3-5 151,1 5 0,-4-2-197,0 1 1,0 2-617,4-5 0,1-6 546,3-6 0,-1 1-336,4-5 0,1-3 475,3-12 1,1-8 581,-1-7 0,1-12 0,-1-5 0</inkml:trace>
  <inkml:trace contextRef="#ctx0" brushRef="#br2">14475 10788 8080,'-5'-12'0,"3"1"1487,-6 0 1,5 3-357,0 0 0,1 5-34,2-5 0,5 5 405,3 0 1,6-2-754,1 1 0,5 0-675,-1 4 1,4 1 116,4 3 1,-3-1-174,3 4 0,-3 2 159,-1 6 0,-4 3-302,0 5 0,-7 1-24,0 3 0,-2-2-220,-6 5 1,0 5-108,-4 3 0,-7 0 192,-4-4 1,-6 0-267,-6 0 1,-1-3 193,-2-1 0,-2-9-298,-3-2 1,3-5 208,6-3 1,-1-5-2332,0-2 2776,0-3 0,0-1 0,0 0 0</inkml:trace>
  <inkml:trace contextRef="#ctx0" brushRef="#br2">6142 12146 8080,'-12'0'0,"0"-3"0,-4-1 777,4 0-398,-5 4 1,2 4 272,0 0-379,-1 4 0,5 0 108,0 7 1,3-2 183,0 2 0,6 2-39,-2-2 1,3 5-208,1-1 1,6-1-98,6 1 1,4-5 26,7 1 0,5-2-263,2-2 0,-1-4-99,2-4 1,-1-4-102,5-7 0,-5 0 87,0-11 1,-4 0-212,0-4 1,-7-5-571,-3-3 1,-7-2 376,-2-1 0,-6 1-310,-1 3 1,-10-1 298,-9 8 1,-7 3 28,-5 9 1,-2 4 141,-1 4 1,0 6 127,-1 5 0,6 7 243,3 4 0,7 3 0,3 1 0,4 5 0,0 1 0</inkml:trace>
  <inkml:trace contextRef="#ctx0" brushRef="#br2">6553 12397 8080,'0'7'2030,"-5"-2"0,2-4-2264,-5 3 234,6-3 237,-3 4-2040,5-5 1803,0 0 0,0-5 0,0-1 0</inkml:trace>
  <inkml:trace contextRef="#ctx0" brushRef="#br2">7192 12066 8080,'8'-7'-1095,"-1"-1"0,-4 4 3283,0-3-1508,4-1 1,-6-3-240,3-1 1,-3 1-193,-1-1 1,0 1-202,0 0 1,-1-1-112,-3 1 0,-2-1-156,-6 1 1,1 0 7,-1-1 1,-4 6-221,-3 2 1,-3 3 203,0 1 0,-1 0 24,0 0 1,1 1 515,3 3 0,2 2-179,1 6 1,7-1 459,-2 0 1,7 1 63,0-1 1,3 1 252,1-1 0,4 0-415,0 1 0,5-1-142,-2 1 1,3-1 321,2 1 0,-1-2-228,1-3 0,0 3-378,4-2 1,-4 2 45,3 2 1,-2-2-541,-1-3 0,-1 4-4,0-4 0,1 3-360,-1 2 0,-1-1-11,-2 1 1,1-1 308,-5 0 1,1 1-20,-1-1 1,-3 2 146,3 2 1,-4-2 221,-4 2 1,1-1-96,-4 1 0,-1-2 304,-3 2 0,-1-6 50,1-1 1,-4-2 149,-1 2 1,0-3 269,1-5 0,2 3-291,-2 1 1,-2-1-1,2-7 1,4 0-29,3-7 1,2 2-364,-2-6 1,-1 1 86,5-2 0,1 3-45,3-7 0,0 5-103,0-4 1,1 4-151,3-4 1,2 0 87,5-4 1,6 2-58,2 2 1,2-6-64,2 6 0,1-5 94,3 5 0,-2 2-206,6-2 0,-6 5 127,2-2 0,-3 7 0,-1 2 1,-5 4 370,-3 0 0,-3 1 0,0 7 0,-1 2 0</inkml:trace>
  <inkml:trace contextRef="#ctx0" brushRef="#br2">7489 11781 8080,'7'-8'1277,"1"1"-638,-6 4 666,4-2 0,-6 10-592,0 3 1,0 3 952,0 4 1,0 3-825,0 5 0,0 1-407,0 3 0,0 2-245,0 5 1,0 8-251,0 0 1,0 9-607,0-6 0,0 5 360,0-1 1,-2-2-353,-2 3 0,3-7 118,-3-1 1,3-6-1502,1 3 0,0-13 341,0-3 1700,0-13 0,-5 5 0,-1-8 0</inkml:trace>
  <inkml:trace contextRef="#ctx0" brushRef="#br2">9201 11998 7493,'-6'-6'-837,"-1"-1"2404,4 3-656,1 3-637,-3-9 0,5 4 92,0-6 162,-5 6-528,4-4 20,-9 3 1,7 1 71,-4 2-97,4 3-398,-7 1 600,9 0 1,-8 1-161,5 3 0,-1 1 1,1 3 0,2 3-52,-6 1 0,4-1 2134,-3 4 1,3 3-838,-4 1 0,4 3-449,-3 0 0,0 1-404,0 0 0,2 0-181,5 0 0,0-4 0,0 0 1,2-7-16,6 0 1,1-6-130,10-6 0,0-1 144,4-3 0,1-9-2084,2-9 0,-2-10 810,3-6 1,-3-5 406,-1 1 1,-5 3-171,-3 1 1,-7 3-148,-5 5 1,-4 6 227,-7 5 1,0 10 280,-11 1 1,0 7-272,-4 5 1,4 6 242,0 5 0,5 4-155,-2-4 0,9 1 609,3-5 0,3 0 0,1 1 0,0-1 0,5 1 0,1-1 0</inkml:trace>
  <inkml:trace contextRef="#ctx0" brushRef="#br2">9464 12226 14589,'-7'0'-2277,"-3"0"2049,9 0 228,-4 0 0,0 0 0,-2 0 0</inkml:trace>
  <inkml:trace contextRef="#ctx0" brushRef="#br2">9692 11975 8080,'-18'0'-265,"2"1"265,4 3 0,-2-1 1025,3 4 1,-3 0-410,6 0 1,3 3 418,1-2 1,-1 2-437,2 2 0,-1 0-292,4 3 1,1-2 210,3 2 1,2-2 288,6-2 1,-1 1-390,0-1 1,1-1-115,-1-2 0,4 1-390,1-5 0,-1 0 128,-4-4 0,-3-2-359,0-2 0,-1 2 201,5-6 0,-5-3-918,1-4 0,-6-4 57,2 3 1,1-4-221,-1 1 1,0-2 515,-4-2 0,0 4-88,0 0 1,0 5-311,0-1 1,-1 2 307,-3 1 771,3 6 0,-10-4 0,5 4 0</inkml:trace>
  <inkml:trace contextRef="#ctx0" brushRef="#br2">10034 11964 8080,'11'-12'0,"-4"1"0,0-1 732,-4 1 0,-1 0-173,1-1 1,-1-3-91,-2 0 0,0-4-170,0 3 0,-2-4-50,-1 1 0,-2 1-500,-3-1 0,-1 2 257,5-2 1,-5 2-148,2 6 0,-3 1 171,-2 2 0,1-1-593,-1 5 1,-3 2 179,0 6 0,3 2 239,5 5 1,1 4 387,-2 1 0,-1 4 17,5-1 1,-1-1-159,1 1 0,3-4-41,-3 4 0,7-5 167,1 1 1,4-2 165,0-2 0,2-3 102,2 0 1,-1-6 127,0 2 0,1-3 366,-1-1-690,1 0 1,-1 0-780,1 0 0,-5 0-187,1 0 0,-4 0 718,3 0 0,-4 1 254,1 3 1,1-1-30,-2 4 0,1 1-64,-4 3 1,4 1 45,0-1 0,0 6 182,-4 2 1,0 2-120,0 2 0,0 5-284,0 3 0,0-2-305,0 1 1,-2-3 200,-1 3 1,0 1-697,-5 3 0,5-4 401,-5 1 1,5-6-1264,0 2 0,-2-2 348,1 2 0,-4-8 1275,4 0 0,-10-5 0,2-3 0</inkml:trace>
  <inkml:trace contextRef="#ctx0" brushRef="#br2">11359 11952 8080,'-2'7'1365,"-1"-4"1,-4 2-193,-4-1 1,1 5-218,2-1 0,-2-2 140,2 2 0,2-1-478,-2 5 1,6-5-219,-2 1 0,3 0-187,1 3 0,1-5 36,3-2 0,3-3-228,9-1 1,-2 0 99,5 0 0,-2-8-771,2-4 1,3-7-123,-3 0 1,-3-3-588,0 0 1,-4-5 160,0 0 0,-6 1 392,-2 3 1,-5 5 182,-7 3 1,-1 7 186,-10 5 1,1 3-146,-1 3 0,-1 5 109,5 7 0,0-1-197,3 5 669,1-5 0,4 8 0,2-5 0</inkml:trace>
  <inkml:trace contextRef="#ctx0" brushRef="#br2">11633 12238 9391,'-12'0'3154,"5"0"-1696,-1 0-753,5 0 0,-3 0-506,2 0 147,3 0-1538,-4 0 1,5-2 770,0-1 1,1 0-3153,3-5 3573,2 6 0,11-8 0,1 3 0</inkml:trace>
  <inkml:trace contextRef="#ctx0" brushRef="#br2">11872 11941 8080,'0'11'868,"-5"1"-479,4-1 0,-9 0 230,2 1 234,-2 4-484,4-3 0,-4 7 1321,2-4-1091,3 4 1,0-6-107,5 5 1,2-6-185,6-2 1,1-1 56,10-6 1,0 0-133,4-4 1,3-3-208,1-4 1,0-2 88,-5-10 0,0-2-546,-3-5 1,1 2-34,-4-3 0,-2-1-402,-7 1 0,-2 1 163,-5 3 1,-1 5 247,-3 3 0,-3 4-248,-9 3 1,-7 3 247,-7 5 1,1 6-94,-2 6 1,6-1 144,-2 4 1,8 2-197,4-2 0,8 0 204,3-3 0,3-5 394,1 1 0,5-1 0,1 5 0</inkml:trace>
  <inkml:trace contextRef="#ctx0" brushRef="#br2">12363 11735 8080,'12'-22'0,"-6"0"908,-2 3 1,-3-1-309,-1 4 1,0-3-225,0 4 1,-1-5-143,-3 1 1,1 1-291,-4-1 0,-1 6 41,-3 2 1,-1 0-28,1 3 1,-2 3-339,-2 1 1,1 4 258,-5 4 0,1 2-63,-1 6 0,-1 0 22,5 4 1,1-3 554,6 7 0,-1-5-179,6 4 0,-1-4-196,4 4 0,0-5 45,0 1 1,5-2 114,2-2 0,4 1 109,0-1 1,2-5 120,2-2 0,-1 1 199,5-1 0,-4 0-3,4-4 0,-4 0-159,4 0 0,-5-1-1957,2-3 0,-4 3 369,0-3 1235,-1-3 373,0 6 1,-4-3-281,-3 8 1,-7 3-113,-1 4 1,-3 4 1035,3 0 1,-4 6-414,4-2 0,-3 7-497,3 5 1,-4 2-6,5 1 0,-6 5-162,1 3 0,2 3 71,-2 0 0,-3 1 14,-4 0 1,-2-6-1010,2-2 1,1-2 459,-5-2 0,5-6-554,-1-5 0,7-6-84,4-5 1070,3-6 0,1-6 0,0-6 0</inkml:trace>
  <inkml:trace contextRef="#ctx0" brushRef="#br2">13973 11827 8080,'-23'11'2274,"0"6"-1599,0 2 0,0 1 9,1-1 1,4 2-235,3-1 1,3 1 412,5 2 0,2-5-226,5-3 1,5-6 1,2-2 1,10-4-480,6 1 1,4-4 73,8-4 1,0-6-204,3-5 1,-2-6 87,2 2 0,-4-2-557,-3-2 1,-5 0 347,-7 0 0,-2 0-1024,-6 1 0,-5 0 318,-2 3 1,-8 2 38,-3 6 0,-12 1-379,-4 2 1,-4 3 539,1 5 0,2 9-319,-3 2 1,3 3 352,1-2 0,5-1 562,3 1 0,2 4 0,2 2 0</inkml:trace>
  <inkml:trace contextRef="#ctx0" brushRef="#br2">14258 12112 8080,'7'11'-915,"-4"1"0,-1-4 5106,-2-1-1914,0-4-1990,0 7 86,0-9-2301,0 4-76,0-5 2004,0-5 0,5-6 0,1-7 0</inkml:trace>
  <inkml:trace contextRef="#ctx0" brushRef="#br2">14589 11872 8080,'-17'7'586,"-1"3"205,3-3 1,2 4-198,-2 0 1,3 2 54,5 2 0,2-2-247,5 2 0,0 1-167,0 0 0,5-3 515,2-5 0,7 1-228,1-5 0,6 0-253,-2-4 0,2 0-131,2 0 0,-4-2-115,0-2 1,-1-2-286,1-5 0,-4-1 265,-7 1 0,1-1-575,-6 1 1,5 0 284,-4-1 0,-2 1-239,-5-1 1,-4 2 195,-4 3 1,-4-2-43,-1 5 0,-4 0-4,1 4 1,3-4-255,0 1-2018,-1-1 1235,4 4 896,2 0 1,7-2 516,8-1 0,2 1 0,5-3 0</inkml:trace>
  <inkml:trace contextRef="#ctx0" brushRef="#br2">14920 11610 8080,'5'-7'3070,"-3"-3"-1565,3 9 0,-5-3 345,0 8 1,0 7-840,0 8 0,0 4-463,0 4 1,-4 2-441,0 5 1,-1 4 5,1 0 1,2 4-788,-6-4 0,6 5 507,-2-1 0,2-6-1467,2-2 0,0-3-178,0-1 1,-3-1-2444,-1-2 4254,0-8 0,-6 7 0,-3-8 0</inkml:trace>
  <inkml:trace contextRef="#ctx0" brushRef="#br2">16336 11541 8080,'-12'-4'753,"1"1"1,0-2-213,-1 1 1,2 1 308,2-4-11,3 4-514,5-7 1,9 5-308,3-3 0,8 3 144,3 5 1,1 0-588,6 0 0,0 0 271,0 0 0,3 0-673,-3 0 1,0 0 244,0 0 1,-1 4-49,2 0 1,-2 3-231,-3-3 0,-5 4 860,2-4 0,-8 5 0,1-3 0,-4 5 0</inkml:trace>
  <inkml:trace contextRef="#ctx0" brushRef="#br2">16461 11713 8080,'-16'0'0,"3"0"1309,-2 0 1,-1-4 104,0 0-1190,1 0 0,8 4-204,-1 0 1,5-1 114,0-3 1,6 3-86,5-3 1,3 3 88,5 1 0,1 0 110,6 0 0,0 0-332,0 0 1,1-2-1465,3-1 0,-2 1 460,5-1 1,0 0 147,0-1 0,2 3 939,-6-3 0,2-2 0,-1-2 0,-3-2 0,4-1 0</inkml:trace>
  <inkml:trace contextRef="#ctx0" brushRef="#br2">16895 11347 8080,'-11'-11'665,"-1"-1"186,1 1 0,0 1-35,-1 2 0,5-1-318,-1 6 1,4-1 770,-3 4-350,4 0-725,-2 0-10,15 0 0,1 5-9,9 2 1,1 5-50,-2 3 0,-1-2-201,1 2 1,1 1-244,7 0 1,-2 4 226,6-1 0,-6-1-602,2 1 1,1-4 326,-2 4 1,6 0-51,-2 4 1,-2 0 71,-1 0 1,-7 1 159,-1 2 0,-10-2 53,-1 3 1,-6-2 169,-2 2 1,-9-4 84,-2 0 0,-9-1-69,-3-2 0,0 0-33,-4-1 1,2-3-70,-2-4 1,2-5-267,-5 1 0,5-2 82,3 2 1,0-3-1073,7-5 1,0 0 1302,3 0 0,1-10 0,-1-3 0</inkml:trace>
  <inkml:trace contextRef="#ctx0" brushRef="#br2">17991 11347 8080,'0'-11'568,"-5"-6"1,4 5-131,-3-4 1,3 4 550,1 0 1,0 1 226,0-1 729,0 1-217,0 5-650,0 1 0,0 6-541,0 3 0,0 8-238,0 11 1,0 5-454,0 6 0,-2 7 201,-1 5 1,-4 4-92,-4 7 1,-1 1-293,1-1 1,0 1-816,-1 3 1,5-9 251,-1-3 0,5-3-200,0-8 1,3-5-804,3-6 1,8-10 1901,4-5 0,1-6 0,0-6 0,1 0 0</inkml:trace>
  <inkml:trace contextRef="#ctx0" brushRef="#br2">7340 15925 8080,'0'-8'-953,"0"1"0,2 3 1498,1-4 290,-1 1 0,3-5-276,-5 1 1,0-1 36,0 1 1,0 0 320,0-1 0,0 5 181,0-1 128,0 0-366,0-3-567,0 5 22,0 1-295,0 20 0,-4 0-74,0 15 0,-4 1 158,5 3 0,-5 5-264,4 3 0,-3 3 87,3 0 1,-4-3-182,4 0 1,1-4 46,3 4 1,0-10-8,0-2 1,0-10 93,0-4 0,5-9-1,2-3 0,3-4-79,2-4 1,3-8 52,0-11 0,4-9-193,-3-6 1,-1-4 66,-4 4 1,1 0 362,-1 4 1,0 1 124,1 2 1,-6 3 176,-2 6 1,-3 4 27,-1 3 114,0-3 303,0 5-180,0 2-729,0 6 222,0 5-878,5 0 508,2 0 0,4 1 20,1 3 0,-1 2 82,0 5 0,1 1-27,-1-1 1,-3 5-59,-1-1 1,1 5-51,3-1 0,-3 3 105,0 0 1,-1-2 175,5-1 1,-5-2 127,1 2 1,0-2 205,3-6 0,0-1 77,1-2 0,-1 1-691,1-5 2511,-1-1 0,-3-3-1051,-1 0 0,-4-5-663,1-2 1,-3-3-538,-1-2 0,1 0 8,3-4 0,-3-1-751,3-6 1,2 0 415,2 0 1,2-4-1345,2 1 0,-1-5 78,0 5 0,2-6-236,2 2 1,-1-2 679,5 1 0,-5 5 512,1 7 0,2-2 629,-2 6 0,0 0 0,-3 4 0</inkml:trace>
  <inkml:trace contextRef="#ctx0" brushRef="#br2">8139 15799 8080,'0'-7'1786,"0"-1"-499,-5 6-733,-1-9 1,-4 9 285,2-6 0,-2 6 586,2-2 0,2 3-310,-1 1 1,0 1-537,0 3 0,0-2-875,3 6 1,3 0 260,-3 3 0,3 2-104,1 2 0,0-1 99,0 5 1,0 0-106,0 4 1,1 1-35,3 2 1,-1-2-155,4 3 1,0-7 46,0-1 0,3-1 111,-2 1 1,1-2 233,-2-6 1,4-1-57,-4-2 0,3-3-287,2-5 1,-1 0 80,1 0 1,-1-9-389,0-2 0,1-8 87,-1 0 0,1-3-51,-1-1 0,1 2 239,-1 2 0,-1-3 66,-2 3 0,1-1 338,-6 1 0,1-2-144,-4 6 0,0 0 1196,0 4-896,0-1 0,0 5 1638,0-1-1092,0 5 1,0 0 70,0 6 1,4 0-256,0 5 1,5 0-211,-2 8 0,0-2-145,0 5 0,1 0 12,3 3 0,1 1-54,-1 0 0,1 0-84,-1 0 1,0-4-133,1 0 0,3-6 45,0-2 1,0-5-176,-3-6 1,-1-2 76,1-6 0,-1-2 106,1-13 1,3-2-1011,0-9 0,4-1 451,-4 1 0,4 0-1820,-4 0 0,1 1 491,-5 2 1,1 3 1840,-1 5 0,0 1 0,1-1 0</inkml:trace>
  <inkml:trace contextRef="#ctx0" brushRef="#br2">7512 17135 8021,'0'-11'0,"0"-1"0,0 5 0,0-1 0,0 4 0,0-3 4728,0 4-2298,0-2-2047,5 5 1,1 1-278,5 3 0,-3 2-185,0 6 1,-2-1-54,2 1 0,0-1-378,-4 0 1,4 5 138,-4-1 0,-1 1-446,-3 0 1,2-4-2632,2 3 3448,-3-2 0,4-1 0,-5-1 0</inkml:trace>
  <inkml:trace contextRef="#ctx0" brushRef="#br2">8002 16850 7958,'12'0'-1390,"-1"-5"1112,1-3 0,-1 2 1165,0-2 1,-3 0-271,0-3 0,-4 0-229,3-1 1,-3 1-108,4-1 0,-6 1 75,2-1 0,-3 1-173,-1 0 0,0 3-107,0 0 1,0 5-44,0-5 0,0 4 90,0-3 0,-5 4-271,-3-1 1,-2 3 26,-1 1 1,-4 0-87,-1 0 1,-5 1 168,-2 3 0,0-1 66,-3 4 0,0 1 148,0 3 1,1 1 261,-1-1 1,2 0-68,1 1 1,5 1-77,3 2 0,2-3 88,2 4-179,-1-4 1,6 0-388,2-1 31,3 1 0,6-2-85,3-3 1,3 2 88,4-5 1,2 0-8,2-4 0,2 0-141,-2 0 1,-1 0 55,1 0 1,0-1 31,4-3 1,-5 2-7,-3-1 0,2-2-46,-2 1 0,0-1 178,-4 1 1,1 3 124,-1-3 0,-3 1-217,-1 0 272,-4 1 1148,2-3-582,-5 5 235,-5 0 0,0 1-364,-3 3 0,-2 3 402,3 4 0,0 2-258,0 2 1,0 3-20,0 4 0,-2 3-218,5 1 0,0 3-173,4 6 0,-4-1 31,1 0 1,-1 4-51,4 0 0,0 5-462,0-1 0,0-2-56,0-2 0,0-4-261,0-4 0,0 2 15,0-5 1,4-2-454,-1-6 0,1-2-1082,-4-6-746,5-5 2795,-3-1 0,8-10 0,-4-1 0</inkml:trace>
  <inkml:trace contextRef="#ctx0" brushRef="#br2">10297 15742 8007,'0'-7'1126,"0"-1"1,0 4-308,0-3 0,-4 3-106,0-4 0,-5 6-95,2-2 1,1-1 824,-2 1-1145,5 0 87,-7-1-578,9 4 1,-4-3 223,5 8 1,0 2-43,0 6 1,0 4 123,0 3 0,1 4-80,3 4 1,-3 2 57,3 5 0,-1-4-18,0 1 0,0-2 149,5 1 1,-5 2-39,5-5 1,0-6-231,3-5 1,0-5 53,1-3 0,0-5-236,4-6 0,-4-5 24,4-7 0,0 1 50,-1-5 1,1 0 81,-5-4 0,-3 4-135,-1 0 1,0 0-67,0-4 1,-1 4 122,-2 0 0,-2 5-56,1-1 0,-1-2 98,-2 2 1,0 0 56,0 4 0,0-1-72,0 1 153,0-1 1,0 5 60,0-1 200,0 5 0,1 0 635,3 7 1,-2 3-436,6 8 0,-2-2 245,2 2 1,2 2-223,-2-2 0,2 4-210,1-4 1,1 0-78,-1-3 1,4-2 27,0-2 1,6 0-29,-2-4 1,2-1-1,2-7 1,0-4 27,0-7 1,-2 1-29,-2-5 1,-2 0-1403,-6-4 1,-1 2-729,-2 2 0,1-2 866,-5 6 1,0 0-660,-4 4-320,-6 4 325,0 2-796,0 5 2487,1 0 0,10-5 0,1-1 0</inkml:trace>
  <inkml:trace contextRef="#ctx0" brushRef="#br2">11062 15582 8007,'-7'-5'-1381,"-3"3"1036,3-6 0,0 6 1664,0-2 1,3-1 818,-4 1-30,6 0-1063,-3 4-749,5 0 0,0 9 106,0 2 1,0 12-127,0 0 0,0 8-150,0-1 0,0 4 130,0 4 0,0 2-296,0 2 0,-2 2-107,-1-2 0,-2-3-154,-3-1 0,2-4-198,2-3 0,3-8 15,-3-8-767,2-8 0,4-3 507,2-8 1,-2-3-317,6-8 1,-2-8 456,2-8 0,2-3 230,-3-4 0,-2-3 373,-1-4 0,-1 0 0,1 4 0,-3-4 0,3 3 0,-3 7 0,-1 1 0,0 8 925,0 3-566,0 1 2637,0 9-2063,0 1 0,5 7 631,3 5 1,7 4-618,4 0 1,-1 5-236,1-2 0,0 4-741,4 0 1,-4 0 85,0 1 0,-4 1-376,4 2 1,-9-1 265,1 5 1,-3-4 27,0 4 1,-3-4 33,-5 4 0,-5 0-273,-3 4 1,-7 0-87,-4 0 0,-8 3-17,-3 1 1,-3 3-470,-2-3 0,1 4 4,0-5 0,4 1-1170,-1-4 0,11-6 2002,1-1 0,0-4 0,1 0 0</inkml:trace>
  <inkml:trace contextRef="#ctx0" brushRef="#br2">12797 15742 7934,'0'-19'0,"0"0"0,-4 1 517,0-1 1,-3-1 741,3 5 1,-4 3 1741,5 5-1457,-6 4-1074,7-2-237,-3 5 1,5 7-285,0 4 1,0 6 43,0 5 0,0 6 73,0 3 1,0 2-16,0 1 1,0 4-278,0 0 1,0 0-91,0-4 0,0 1-504,0-1 0,0 0-182,0 0 0,0-6 430,0-5 1,0-1-501,0-7 1,2-5 307,1-6 0,-1-9 43,1-7 0,3-9 721,-3-10 0,1-7 0,-4-4 0,0 3 0,0 1 0,-1 4 0,-3 3 0,2 3 615,-6 6 1,2-1-409,-2 0 0,-2 5 1480,2 3 0,-1 2 758,2 2-1567,2-1 1,5 5-450,0-1 0,1 6-54,3-2 1,7 3-376,8 1 1,3 0 93,1 0 0,1 3-422,2 1 0,-2 5 288,3-1 0,1 3-530,-1 4 1,-2 2 92,-6 2 1,-3 4-14,-4 0 1,-6 1 177,-2 6 0,-4-3 85,-4 3 0,-8-3-41,-11 3 0,-5-3 67,-6 3 0,3-9-648,1-2 1,4-5 295,0-3 1,2-5-1075,1-2 1627,5-3 0,2-6 0,4-1 0</inkml:trace>
  <inkml:trace contextRef="#ctx0" brushRef="#br2">13311 15697 7864,'0'-18'0,"-2"-2"545,-1 4 0,-4 5 774,-4 3 1,-1 6 988,1-2-1739,0 3 0,0 2-447,4 3 0,2 3 74,5 9 0,-4 1-146,0 6 1,0 4 23,4-1 0,4 1-47,0-4 1,4 2 57,-5-2 0,6 2-105,-1-5 0,2-4-155,1-1 1,5-2 16,-1-2 0,5-4 58,-1-4 1,-1-1 132,1-2 1,0-5-286,4-3 1,-2-3 83,-2-5 1,-2 0-85,-6-3 0,3-1-55,-2 4 1,0-3-94,-8 4 0,4-4-143,-4 4 1,-1-4 160,-3 4 0,0-1 210,0 5-207,0 0 770,0-1-56,-5 1 227,4 4 282,-4 2 51,5 10 1,6 0 98,6 3 1,-1 2-470,4-2 1,2 2 157,-2 1 0,4 1-225,-4-1 0,1 6 26,-5 2 1,0-1-273,1 1 0,-1-5-283,1 1 1,-2-3 56,-3 0 1,4-6-83,-4-2 1,0-9-947,0-7 1,5-5 531,3-10 0,1-3-1817,-1-8 0,2-3 1138,2-5 0,1 1-1360,-4-1 2320,-1 5 1,-9-3-1,-1 3 1</inkml:trace>
  <inkml:trace contextRef="#ctx0" brushRef="#br2">10594 16861 7885,'-26'15'0,"4"0"0,-4 2 1059,7-2 1,-1-1-264,1 5 1,2 1-142,6 7 0,3-3-144,1 3 0,5 1 66,2-2 0,7 0-273,8-7 1,4-3-90,8-4 1,-2-6-91,6-2 0,-2-3 90,1-1 0,-2-6-282,-5-6 1,1 0-296,3-7 0,-8 0-441,0-4 1,-3-5 80,-4-3 1,0-2-502,-8-1 0,0 1 317,-4 3 1,-1 2 403,-3 5 0,-8 7 87,-7 4 1,-7 6 199,-5 6 0,-6 10 215,-1 5 0,-10 5 0,1 3 0</inkml:trace>
  <inkml:trace contextRef="#ctx0" brushRef="#br2">13265 16861 7954,'-11'0'0,"-6"4"1298,-2 0 0,-1 4-539,1 0 0,-1 6-19,4 1 0,2 6-288,7-2 1,-2 2 425,5 2 1,7-1-399,8-3 1,5 1-234,7-5 0,6-1-53,6-6 1,3 1-138,4-6 0,1 1-282,-5-4 0,0-5 251,-4-3 1,0-5-927,1-3 1,-11-4 428,-5 1 1,-7-3-168,-4 0 0,-4-1-83,-8 0 1,-9 1-266,-9 3 1,-6 4 292,-7 7 1,-8 3 692,-2 5 0,-9 11 0,2 1 0</inkml:trace>
  <inkml:trace contextRef="#ctx0" brushRef="#br2">15902 15685 7775,'0'-11'0,"-1"-1"0,-3 1 2420,3 0-436,-9 4-933,3 2 0,-4 6-585,-1 3 0,5 4-65,-1 7 1,4 4-394,-3 8 0,3 2 39,-4 5 0,5-3-407,-5-1 0,5 0 307,0 5 0,-2-1-700,1 0 1,0-1 46,4-2 0,0 0-251,0-4 0,0-2-223,0-6 120,0-2 605,0-11 0,0-2 188,0-8 0,0-7-73,0-8 1,1-4 339,3-4 0,-3-1 0,3-2 0,-3-2 0,-1 6 0,2-2 0,1 1 0,0 3 0,5-3 0,-5-1 0,5 2 0,-4-1 1180,3 4 0,-4 2-465,1 2 1,2-2 139,2 6 1,-2 0-324,2 4 1,-1 0 442,5 4 1,-1-2-452,0 5 0,2 0-301,2 4 1,3 2-269,5 1 0,0 0-312,0 4 0,-1 5-84,1 3 0,0 2 326,0-2 0,-4-1-161,0 5 1,-9-4-5,2 4 0,-5 0 8,1 4 0,-4 1 124,-8 3 1,-8-2 166,-7 5 1,-2 1-139,-2 3 0,-5-1-119,-2-2 0,0 0-505,0-4 1,5 0 311,-2-5 1,4-4-432,4-3 1,3-7-232,4-4 1093,6-3 0,1-10 0,5-2 0,5-3 0,6-8 0,7-2 0</inkml:trace>
  <inkml:trace contextRef="#ctx0" brushRef="#br2">16404 15617 7775,'-7'0'2291,"-1"0"-1628,1 0 1,-5 5-156,1 2 0,3 4 224,0 0 0,6 5 345,-2 3 1,2 4-945,-2 4 0,3 2 11,-3 5 0,2 1-463,2-1 0,-3 4 267,-1 0 1,0 0-565,4-4 0,-4-5-64,0-2 0,1-4-1451,3-4 815,0-3 729,0-9 1,0-3-187,0-8 0,0-4 311,0-7 1,0-4 461,0-8 0,0-2 0,-5-15 0,-2-3 0</inkml:trace>
  <inkml:trace contextRef="#ctx0" brushRef="#br2">16347 15617 7775,'0'-12'-1879,"0"1"6120,0-1-3117,0 6 1,2 1 734,1 5 1,5 4-739,7 0 0,0 3-269,8-3 0,-5 5-591,9-1 1,-5 2-242,9 1 1,-6-3-371,2-1 0,-3 1 298,-1 3 0,-2 5 6,-2-1 0,-2 4 115,-6-4 1,-4 9-252,-4-1 1,-6 7-201,-5 1 1,-11 7-65,-4 4 1,-7-3-57,-1-1 1,-5-2-351,-2-2 1,-4-1-616,4-3 0,0-6 720,3-5 1,6-6-1164,2-1 1910,3-6 0,-2-2 0,-1-1 0,0 1 0</inkml:trace>
  <inkml:trace contextRef="#ctx0" brushRef="#br2">15640 16929 7784,'-6'-6'2426,"0"-4"-1910,-5 9 0,-1 1 1,1 7 0,5 3 292,2 2 0,2 3-294,2 0 1,0 4-264,0-3 0,2 3-47,2-4 0,3 0-59,8-4 1,-1 0-52,5-4 1,-3-2-166,3-5 1,-2 0 99,2 0 0,3-6-228,-3-5 1,-1-2-959,1-6 0,-7 0 534,0-4 1,-2 0-595,-6 0 0,0 4 570,-4 0 0,-5 5-883,-3-1 1529,-7 2 0,-3 2 0,-5 0 0</inkml:trace>
  <inkml:trace contextRef="#ctx0" brushRef="#br2">16005 17066 7785,'-7'6'2215,"1"-4"-1717,2 6 0,2-4 939,-6 3 0,6 1 499,-2 3-276,3 1-2266,-5-1-1723,5 0 2329,-4-4 0,5 3 0,0-4 0</inkml:trace>
  <inkml:trace contextRef="#ctx0" brushRef="#br2">16416 16667 7786,'0'-23'1182,"0"0"0,0 2-719,0 2 1,4 2 546,-1 6 1570,1-1-1926,-4 1 1,0 6-112,0 5 1,0 6-140,0 9 0,0 10-27,0 9 0,-1 5-190,-3 7 0,-1 4-350,-3 4 1,-2 5 10,3 2 0,2-28 1,1-1-532,-4 29 0,-1 0-359,6-4 0,-1-3 6,4-4 1036,0-6 0,-4-8 0,3-1 0,6-1 0,6-2 0</inkml:trace>
  <inkml:trace contextRef="#ctx0" brushRef="#br2">7169 16998 7825,'-8'-13'456,"1"-2"0,-1 6 0,-3-2 378,4 7 261,-3-1-369,4 5 0,-2 1-296,1 3 1,4 7-100,-1 8 0,-1 4 71,2 4 0,-1 2-116,4 5 1,1-3-99,3-1 1,2-1-67,6 2 1,4-7-118,3-5 1,3-6-136,0-2 1,3-5-404,1-6 0,0-6 52,4-5 0,-5-7-452,2-9 1,-7-2-2,-1-5 0,-9-4 409,2 0 0,-8-5 78,0 1-1,-10 4 124,-5 3 1,-7 9 144,-8 11 0,-7 4 179,-5 11 0,-6 5 0,4 2 0</inkml:trace>
  <inkml:trace contextRef="#ctx0" brushRef="#br2">17672 16735 7810,'-17'0'2631,"4"-3"-1843,-2-1 0,6 0 373,2 4-334,4 0-558,8 0 1,8 0-161,10 0 1,1 0-149,2 0 0,4 4-422,4 0 0,0-1 346,0-3 0,2 4-962,2 0 1,-3 0-197,3-4 1132,-2 0 1,-2 5 0,0 1 0</inkml:trace>
  <inkml:trace contextRef="#ctx0" brushRef="#br2">17626 16884 7810,'-12'0'6468,"6"0"-6114,1 0 0,15 0 669,5 0 1,7 0-763,5 0 0,2 4-726,5-1 0,5 1-179,3-4 1,-1 2-811,1 1 1,-2 0 1453,2 4 0,-3-4 0,-4 2 0</inkml:trace>
  <inkml:trace contextRef="#ctx0" brushRef="#br2">18219 16576 7836,'-3'-8'1521,"-1"0"0,-5 2 292,1-2-747,3-2-246,-5 9-398,9-4 1,-3 6-208,8 3 1,2 2-27,6 6 0,-1 0-36,0 4 1,5 1 56,-1 6 0,4 0-202,-4 0 1,4 0-131,-4 0 0,4-1-200,-3 1 0,0 0 161,-1 0 0,-2 0-118,2 0 0,-3-6 75,-5-1 1,2-4-126,-5 0 0,0 0 328,-4 4 0,-5-8-99,-3 4 1,-8-2 137,-7 5 1,-6-1-251,-9 5 1,-2-4-282,-2 4 0,-2-1-101,2 1 1,3 3-1172,1-3 1629,7-3 0,3 6 1,6-4-1</inkml:trace>
  <inkml:trace contextRef="#ctx0" brushRef="#br2">19464 16598 7800,'0'-16'1753,"0"3"-965,0-2 2856,-5 2-2230,3 7 0,-3 7 31,5 11 0,-1 11-1006,-3 11 0,2 6-275,-6 10 0,1 7-314,1-25 0,0 1 0,0 1 0,1 0-50,-1 2 1,0 0-1,1 2 1,-1 1-636,0 2 0,0 1 0,2-4 1,1 0 253,-1 1 1,0-2 366,3-1 0,0-1 0,-4 0 0,0-1 0,1 0 0,1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7858 12460 8101,'-12'0'297,"5"-1"-248,-1-3 1,0 3 2158,-3-3-448,-1 3-31,1-4 1147,5 3-2136,1-3 1,10 5 50,2 0 0,10-3-298,6-1 1,1-4-488,6 4 0,2-3 78,6 3 0,-1-4-1000,5 4 0,-2-3-22,2 3 1,1-4-626,-5 5 0,6-2 267,-3 1 0,-5 2 639,-2-1 0,-7 1-380,-1 2 1,-3 0 415,-4 0 1,-2 0-388,-6 0 1008,-4 5 0,-7-3 0,-7 3 0</inkml:trace>
  <inkml:trace contextRef="#ctx0" brushRef="#br0">8006 12483 8101,'-5'-11'4267,"-1"-1"-2297,-6 6-750,1 1 1,3 10-535,1 2 1,3 5-218,-4 3 1,6 3-175,-2 5 0,1 5-58,-1 2 0,3 3-730,-3 1 1,-1 6 408,1 2 1,1 2-440,3 2 1,-2-1 117,-1 1 0,1 0-233,-1-1 1,3-4-838,3-3 1,0-8 677,4-3 1,2-8-596,7-4 1,-4-7 669,3-4 0,-2-13-195,-1-6 917,-1-6 0,0-7 0,1-1 0</inkml:trace>
  <inkml:trace contextRef="#ctx0" brushRef="#br0">8006 12871 8101,'-18'-17'0,"-2"0"1488,5 6 1,0-1 164,3 1 117,1-1 1,4 1 40,4 0-980,1-1 0,7 1-644,3-1 0,7 1-550,4-1 0,3 1-167,1 0 1,5-1 431,2 1 1,0 3-1173,5 1 1,-7 4 537,6-1 1,-6 3-992,2 1 1,-3 1 824,3 3 1,-8 2-215,1 6 1,-9 0 1111,-3 4 0,-5 1 0,-6 6 0</inkml:trace>
  <inkml:trace contextRef="#ctx0" brushRef="#br0">8075 13008 8101,'-18'5'2599,"-4"2"0,10 0 1112,-4 1-1877,9 0-998,2 3 1,10-1-345,2-2 1,9-3-246,3-5 1,2 0-11,2 0 0,5 0-1253,2 0 0,0 0-117,0 0 1,0 0-769,5 0 0,-5-1 198,1-3 0,-6 3 848,2-3 0,1 2 93,-2 2 0,-3 0 295,-4 0 1,-5 0-320,1 0 786,3 0 0,-5 0 0,2 0 0,-7-5 0,-3-1 0</inkml:trace>
  <inkml:trace contextRef="#ctx0" brushRef="#br0">8691 12860 8101,'-7'0'0,"-1"0"0,6 0 0,-5 1 0,3 3 0,3 2 0,-3 6 0,3 3 0,1 0 0,1 5 0,3 0 0,1 1 1123,3 2 0,2 0 1506,-2 0 1,-2 3-2473,2 1 0,-5 0-1496,5-5 0,-4 0-2683,3-3 4022,-4 3 0,7-10 0,-4 5 0</inkml:trace>
  <inkml:trace contextRef="#ctx0" brushRef="#br0">9045 13088 8101,'0'23'-163,"-1"-1"-41,-3-3 0,2 1 420,-6-5 0,6 1 1147,-2-5 8,2-5-454,2-1-462,0-15 1,0-4-59,0-12 1,0 0 61,0-4 0,2 1-17,2-2 0,-3-3-104,3 0 1,-2-1-164,2-3 0,-1 1 0,4-1 1,-3 3-203,4-3 0,3-2 88,4 2 0,4 0-161,-4 4 1,10 1 102,-3 3 1,8 2-121,-4 5 1,5 6 70,-5 6 1,2 5 140,-1 6 1,-3 1-14,3 3 1,-8 8 30,-4 11 1,-2 1 424,-2 7 1,0 3-184,1 4 0,-4 0 255,-1-4 1,-3 2-148,4 2 0,-5 0 126,5 0 1,-5 0-118,0-7 0,2-3-156,-1-2 1,4-7-350,-4-3 1,1-5-708,-2-3-713,-1-3 1171,8-5 0,-8 0-2359,6 0 1,-4-2 1212,3-1 0,0-4 1428,0-4 0,4-1 0,-5 1 0</inkml:trace>
  <inkml:trace contextRef="#ctx0" brushRef="#br0">9982 12369 8101,'-17'-12'0,"1"5"1202,-3-1 0,6 6 1620,6-2 0,4 1-1374,-1-1 1,8 3-802,4-3 0,7-1-487,4 1 0,4-3 91,3 3 1,0-4-15,4 5 0,-3-5-968,3 4 1,1-1-1229,3 1 1,-4 3 759,1-3 0,-4 3-911,3 1 0,-5 0 915,2 0 1,-4 1-16,-4 3 1210,-3-3 0,-9 10 0,3-5 0,-4 5 0</inkml:trace>
  <inkml:trace contextRef="#ctx0" brushRef="#br0">10130 12380 8101,'-16'0'0,"-3"0"0,2 0 2765,2 0-1972,2 0 1,2 4 478,0 0 0,4 5-94,3-2 0,3 7 327,1 2 1,0 5-1552,0 2 1,5 5 63,3 6 1,-2 5-791,2 3 1,-2 8 582,2 3 0,1 2-1761,-6-2 0,5-2 437,-4-6 0,1 0-521,-1-3 0,-3-8 887,3-7 1147,-3-13 0,4 1 0,1-9 0</inkml:trace>
  <inkml:trace contextRef="#ctx0" brushRef="#br0">10142 12723 8101,'-5'-12'1073,"2"1"1339,-4 0 2889,4-1-4012,-2 1 1,5 3 145,0 1 0,5 3-725,3-4 1,7 6-730,4-2 1,2-3-625,2 0 0,1 0-751,3 0 0,-2 3 347,6-4 1,-5 6-911,5-2 1,-2-1 554,2 1 0,-3 0 713,-6 4 1,-4 5-490,-3 3 0,1 3 144,-5 5 1034,-2-4 0,-9 15 0,0-3 0</inkml:trace>
  <inkml:trace contextRef="#ctx0" brushRef="#br0">10165 13031 8101,'-23'0'2247,"1"4"3015,3 0-3208,3 0-358,9 1-237,2-4 0,12 4-701,4-5 0,5 0-558,7 0 0,0-4 36,0 0 1,4-1-912,-1 2 0,1 1 531,-4-2 0,5-1 244,2 2 0,-2-1-2800,-1 4 1,-2 0-310,2 0 1,-2 0 897,6 0 1,-6 0 2110,2 0 0,2 0 0,0 0 0</inkml:trace>
  <inkml:trace contextRef="#ctx0" brushRef="#br0">10690 12837 8101,'-11'0'2415,"-1"0"385,1 0 1,3 0 185,0 0-1608,6 0 1188,-3 0-1887,15 0 0,1 0-799,8 0 1,3 0-372,-3 0 0,1 0-518,-1 0 1,3 0-585,-3 0 1,-3 0 23,0 0 315,1 0 1,-5 5 598,-1 3 1,-1 3 220,-6 4 0,-5 3 146,-7 5 0,-2 1 685,-1 3 0,-1-3 207,1 3 0,0-3 507,-1-2 1,2-4-783,2-3 0,3 2 62,5-2 0,0-3 6404,0-5-3523,0 1-1894,0 3-970,0-4-892,5-2 1,2-5-354,4 0 1,1 0-477,-1 0 0,4 0 162,0 0 1,4-2-1242,-3-1 0,4 1-511,-1-1 1,3-3 557,0 3 2345,6-6 0,-4 2 0,4-4 0</inkml:trace>
  <inkml:trace contextRef="#ctx0" brushRef="#br0">11524 12620 8101,'-22'0'867,"3"0"1,-1 4 3302,5 0-2272,-6-1-968,14-3 0,-2 4-438,13 0 1,7 0-207,8-4 0,8-4-810,3 0 1,2-1 447,-2 1 1,6 2-426,-6-6 1,5 6 387,-9-2 0,5 3 140,-5 1 1,5 0-409,-5 0 1,-4 0 380,-7 0 0,-2 5 0,-2 1 0</inkml:trace>
  <inkml:trace contextRef="#ctx0" brushRef="#br0">11604 12803 8101,'-18'0'0,"-2"1"5496,4 3-2736,1-3-645,4 9 1,4-7-1062,4 4 1,6-4-476,5 1 1,3-3-363,5-1 0,3 0-339,7 0 0,3 0-1368,6 0 0,-1-5 969,0-3 0,2-2-2297,2-1 0,1-1 1269,3 1 0,1-4 1549,-5-1 0,5 1 0,-2 4 0</inkml:trace>
  <inkml:trace contextRef="#ctx0" brushRef="#br0">12894 12426 8101,'-5'-6'0,"-1"-5"0,-9 10 99,-1-3 0,1 3-136,4 1 1,-6 0 1256,-2 0 1,-2 3-519,-2 4 0,-5 2 175,-3 10 1,2 0-23,-1 4 0,0 4 175,0-1 0,2 7 135,5 2 1,2-1-521,2 4 0,7 1 231,8-1 0,6-5-326,5-6 0,7-7-255,13-1 0,6-10-58,5-1 0,6-11-421,2-4 1,1-12-545,6-4 1,-4-9-223,0-2 0,-3-2-45,-4-6 0,-3 0-1052,-5-3 0,-11 4 697,-8 3 0,-8 4 707,-11 3 0,-13 9 134,-9 6 1,-11 9 129,-5 3 1,-5 5 56,1 7 0,-1 1-51,9 10 1,2-4-168,5 4 1,10-9-814,9 2 1353,1-4 0,16-2 0,6-12 0</inkml:trace>
  <inkml:trace contextRef="#ctx0" brushRef="#br0">13054 12140 8101,'-18'0'991,"-3"-5"1,8 4 273,-2-3-967,-3 3 1,5 1 883,-2 0 1,2 1-513,2 3 1,0 2 388,-1 6 0,-1 2-459,-2 5 1,1 2 90,-5 14 1,4-1-255,-4 12 0,0 2-518,-4 9 0,11-24 0,0 0-18,-1 1 1,-1 0-1,2 2 1,0-1-288,-1 0 0,0-1 0,3-3 0,1 0-566,-7 26 0,4-5 414,0-6 0,6-5-2325,2-3 0,3-9 2863,1-6 0,0 0 0,0-4 0,0 2 0</inkml:trace>
  <inkml:trace contextRef="#ctx0" brushRef="#br0">3358 16697 8015,'-7'-11'2013,"2"-1"-1999,5 1 1,5 3-429,3 1 0,12-1 391,7-3 1,6-2-56,5-2 1,3 2 192,4-2 1,1-2-61,0 2 1,3-1 416,1 0 1,-1 5-126,-3 0 1,3 1 2,1 6 1,3-4-160,-3 4 1,0-3 121,0 3 1,2-5-261,5 1 0,0 2 76,0-2 0,0 1-385,0-5 1,1 1 394,-1 0 1,4 3-176,-1 0 0,-27 6 0,-1 0 81,29-5 0,1 4 18,-1 0 0,-26 1 0,1 1-45,2-1 0,0 0 0,1 2 0,0-1-241,-3-1 0,0 0 1,1 1-1,1 0 262,2-1 0,0 0 1,2 1-1,0 0 0,0 0 0,-1-1 0,1 1 0,-1 0 1,-3 1 0,0 0 0,1 0 1,1 0 3,-2 0 0,0 0 0,2 2 0,1 0-21,-1 0 0,0 0 0,1 2 0,-1 0-25,-3-2 0,-1-1 0,2 3 0,1 0-72,-1-2 1,0 0 0,4 2 0,0-1-28,2 0 0,-1-2 1,1 1-1,0 0 355,2-2 1,-1 0-1,0 0 1,-1 0-341,4 0 0,-1 0 0,1-2 0,0 0 27,-3 1 0,1-2 1,-1-1-1,-1 0-104,-4 0 0,0 0 1,-1 1-1,0 0 85,0-1 1,-2 0 0,0 1-1,-2 0-117,25-5 1,-6 3 102,-16 5 0,-5 0 92,-10 0 0,-3 0 0,-5 0 0,-5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12095" units="cm"/>
      <inkml:brushProperty name="height" value="0.12095" units="cm"/>
      <inkml:brushProperty name="color" value="#FF0000"/>
    </inkml:brush>
  </inkml:definitions>
  <inkml:trace contextRef="#ctx0" brushRef="#br0">9662 8451 8063,'-11'0'0,"-5"-1"0,1-3 0,0 3 1145,4-3 148,-1 3-472,1 1 0,3 0 1550,0 0-1118,6 0-439,-3 0 0,10-4-306,3 0 1,3-4-21,4 0 0,8-1-104,7 1 0,5-2 138,3 3 1,2-2 305,6 1-1525,0-2 1169,5 9-239,6-4-222,1 5 0,5 1 229,-2 3-408,3 2 0,-30-1 0,0 1 181,1 0 1,-1 0-1,0 0 1,-1-1 116,0 1 1,-1 0-1099,30 5 475,-5-4 23,0-2 283,0 0 1,-5-4-118,-2 3 1,-4-3 29,-5-1 1,-5 0-1,-8 0 296,-4 0 42,-4 0-1,-8-5 722,-6 4 634,-1-4-2333,-5 0 748,0 3-1532,0-3 1276,0 5 1,-1-4 421,-3 1 0,-2-6 0,-6 2 0</inkml:trace>
  <inkml:trace contextRef="#ctx0" brushRef="#br0">22488 9251 8063,'-5'-12'725,"-2"5"-365,-4-1 1,-1 4 70,1-3 0,3 3 415,1-4-277,4 6 1,-1-7-230,8 5 1,8-3-79,7 3 0,4-4-70,3 4 0,3-3-169,6 3 1,4-1-50,3 1 1,4 3-8,3-3 0,3-1-5,5 1 0,0-4-551,0 5 1,4-2 99,0 1 0,-1-1 146,-7-3 1,-2-2-213,-5 2 1,-10 2 215,-1-2 0,-6 5 149,-3-5 0,1 4 193,-8-3 0,-2 3-15,-2-4 1,1 2-266,0-2 0,-1-1 326,-4 5 0,1-3-418,-1 3 0,3-5 127,-3 2 0,2 0-224,-9 0 0,0 3 466,-4-4 0,-5 1 0,-2-5 0</inkml:trace>
  <inkml:trace contextRef="#ctx0" brushRef="#br0">22830 8851 8063,'0'-18'0,"0"2"0,0 4 587,0 1 362,0 0-235,0-1 1,-3 5-42,-1-1-580,-5 5 0,2-2 26,-4 5 1,0 2-219,-1 1 1,1 0 49,-1 5 0,0-1 170,-4 5 0,-1 3-173,-6 0 1,0 5-21,0-1 1,-1 8 79,-3 4 1,-2 2 100,-5 1 0,-4 1-7,0 3 1,-2 3 269,2 5 0,3-6 56,-3-2 0,9-3 73,6-5 1,2-7 330,10-8-466,2-7 0,10-3-166,3-5 1,3 0-95,4 0 0,4 4 151,0-1 1,6 6 13,-2-1 1,6 2-122,2 2 0,5-1-137,-2 0 0,3-3-436,1 0 1,7-1 268,5 5 0,-1-5-460,5 1 1,-3-6-87,-2 2 0,1-3-549,0-1 1,-11 0 245,-4 0 1,-7-1 1002,-5-3 0,-1-1 0,-3-2 0,3 2 0</inkml:trace>
  <inkml:trace contextRef="#ctx0" brushRef="#br1">2376 9982 18756,'-18'-5'-1335,"1"-2"614,6-4 0,3 0-144,1-1 0,3 1 318,-4-1 502,6 1 1,-2-1 310,8 1 0,2-2 253,5-2 1,3 2-58,5-2 1,2-1 89,9 0 1,2-3 217,6 4 0,3-4 195,4 4 1,6 0-354,2 3 0,6 6-62,-27 4 0,0 0 0,29 1-555,-27 1 0,1 0 0,-2 0 0,0 1 149,1 1 0,0 0 0,1 1 0,0 0-175,1 3 1,0 0 0,0-1 0,0 1 23,1 0 1,2 0 0,-1-1 0,0 0-56,2-1 0,0-1 0,0 2 1,0 0-234,0 0 1,0-2 0,-1 0 0,0-1 123,0 0 0,-2 0 0,0-1 1,-1 1 1,-4 0 1,1-1-1,29 1-153,-5 1 0,-9-1 99,-2-2 0,-8 0 60,0 0 1,-3-2 157,0-1 1,-6-4 91,-2-4 0,-8 3-107,-4 1 0,-6-1 94,-2-3-573,-4 4 1,-3-2-268,-8 6 0,-2-1 227,-1 4 0,-1 0-512,1 0 1086,-1 0 0,-4 5 0,-2 1 0</inkml:trace>
  <inkml:trace contextRef="#ctx0" brushRef="#br0">7115 11181 8493,'-6'-23'0,"1"2"-84,5 2 0,1 2-421,3 6 410,2-1 1,7 5 535,2-1 0,-1 5-108,5 0 0,1-2 26,7 1 1,-2-1 85,6 1 1,-1 1-217,5-4 0,4 3 95,3-4 1,7 5-147,5-5 0,1 5-403,3 0 1,0 0 401,3-1 0,0 3-100,-27-1 1,0 0 0,-1 1 0,0 0-18,3-1 0,1 0 0,-2 1 1,1 1-72,0-2 0,0 0 1,2 1-1,0 0 34,4 2 0,0-2 0,-3 0 0,1-1-326,1 0 1,1 0-1,-1 0 1,1 0 232,1 2 0,1 0 1,2-2-1,0 0 56,-1 0 1,1 0-1,0 0 1,-1 1-69,3 0 1,0 2 0,-1-1 0,0 0 32,0 0 1,1 0 0,0 0 0,0 0 29,5-1 1,1 2 0,-6 0-1,0 1-290,4 0 0,-1 0 0,-1 2 0,-1 1 284,-1-1 1,-1 0 0,1-1 0,1 0 21,-2 1 0,1 0 0,-4-1 1,-1 0-201,1 1 0,0 0 0,-3 0 0,0 1 213,-1-3 1,0-1 0,1 1 0,0 0-34,1-2 1,-1 0-1,-2 0 1,-2 0-33,2 0 1,-1 0 0,-1 0 0,0 0 13,0 0 0,-1 0 0,2 0 0,1 0 5,0 0 0,-2 0 0,-2-2 0,-1 0-39,-2 0 1,1 1 0,26-3-50,-2 4 0,-3 1 43,-1 3 0,-6-3-190,-1 3 0,-6 1 402,-6-1 0,-6 3-481,-5-3 0,-6 1 401,-10-1 0,-2-1-775,-5 4 884,0 1 0,-10-2 0,-3-1 0</inkml:trace>
  <inkml:trace contextRef="#ctx0" brushRef="#br0">10793 14356 7928,'0'-11'0,"0"-1"949,0 1 0,0 3-369,0 1 0,6 4-359,5-1 1,10 2 76,5-2 0,11 1 130,1-4 0,7-1-142,4-3 0,5-2-226,6-2 0,-27 8 0,0 0 112,5-3 0,1 1 0,-3 1 0,1 2-321,5-2 0,0 1 0,0 0 1,0 2 317,3 1 0,1 1 0,3-3 0,1 1-35,3 1 0,1 1 0,-2 0 0,1 1-413,4 0 0,0 0 0,1 1 1,1 1 344,1 0 0,2 0 0,1 0 0,1 0-74,-20 0 0,0 0 0,1 0 1,19 0-1,1 0 40,-19 0 1,-1 0 0,1 0-1,0 0 1,0 0 0,1 0-37,-1 0 0,1 0 0,1 0 0,0 0 0,1 0 0,1 0-63,-1 0 0,1 0 0,-1 0 0,-2 0 0,-1 0 0,-1 0 33,1 0 0,0 0 1,0 0-1,18 0 1,0 0-56,-3 0 0,0 0 1,-2-4-1,1-1 27,-2 0 0,-2-2 1,-6-1-1,-1-1-192,-3 1 0,-1 0 1,-5-2-1,-1 0 169,-2 1 0,-2-1 0,-2 0 1,-1-2-72,-1 1 1,-1 0 0,18-8-404,-6-1 1,-10 7-11,-6-3 1,-8 4 568,-6 0 0,-1 6 0,-5 1 0</inkml:trace>
  <inkml:trace contextRef="#ctx0" brushRef="#br0">19712 12346 6613,'0'-6'572,"0"1"-417,0 5-169,0-6 176,0 5 128,0-4 122,0 5-296,0-5 5,0 4-61,0-4 161,0 5-139,0-5 41,0 3-53,0-3 52,0 5-48,0-5-36,0 4 3,-5-4 1,4 5-14,-4 0 0,4-4 36,-3 0 5,3 0 0,-4 3 74,5-3-90,-6 3 0,4-5-12,-6 2 1,5 3-3,-5-3 0,4 1 10,-3 0 0,0 0 33,0-5-49,-4 6 1,6-5 32,-2 4 6,-3 1-13,3-8-37,-4 4 0,4-6 0,4 1 1,-2 3 47,1 1 0,-1 3-33,1-4 1,1 2 3,-4-2 0,3 0-18,-4 4 0,4-4 27,-3 4-23,-1-5 1,-3 7-4,-1-6 1,5 6-6,-1-2 1,4 3 14,-3 1-75,-1-5 1,1 3 60,-1-1 1,4 1-26,-3 2 1,3 0 31,-4 0-87,6 0 49,-9 0 1,5 0 0,-5 0 5,-1 0 1,5 0 0,-1 0 1,0 0 55,-3 0 1,0 0-49,-1 0 0,1 0 28,-1 0 1,1 0-28,-1 0 0,1 0 3,0 0 1,-1-4-5,1 1 0,-1-1-6,1 4 0,-1 0 2,1 0 1,0 0-8,-1 0 0,0 0 3,-4 0 1,4 0 3,-4 0 0,0 0 59,1 0 1,-1 0-1,5 0 0,-4 0 10,0 0 0,-1 0-34,5 0 0,-1 0 7,1 0 1,0 0-61,-1 0 0,1 0 52,-1 0 1,1 0-68,0 0 0,-2 0 61,-2 0 0,1 0-4,-5 0 1,3 1 6,-3 3 0,4-2 4,-4 6 0,1 0-19,-1 3 0,-2 1 5,2-1 1,1 0-7,-1 1 1,1-1-6,-1 1 0,-1-1-20,5 0 0,-1 0 32,5-4 0,-1 3-9,1-2 0,0 1 30,-1-1 0,1 2 65,-1-3 0,1 3-34,0 2 1,-2 1 9,-2 2 0,2-3-19,-2 4 1,-3 1 0,-1 2 1,1-1-7,-1 1 0,4-3 16,-4 3 1,1-4 51,-1 4 0,1-1-59,3 1 1,4 1-39,-1-5 0,-2 5 52,7-1 1,-5 3-1,8 1 0,-4 0-24,0 0 1,2-1-11,-2 1 1,4 0-18,-3 0 0,3 4 32,-4-1 1,4 5-62,-3-5 0,4 1 38,-1-4 0,2 0 0,-2 0 0,3 3-46,-3 1 1,3-1-9,1-3 1,0-4-18,0 0 0,3 3 54,1 1 1,1 2-16,-1-6 1,-3 3 8,3 1 1,-3-1 84,-1 1 1,0-4-25,0 0 0,0 0 10,0 4 0,2-1-62,2-3 0,-3 1 12,3-5 1,-2 2-62,2-2 0,-1-2 42,4 2 0,1-2-74,3-2 1,1 1 78,-1-1 0,0 4-46,1 0 1,1 1 20,2-5 1,-3 2-33,4 2 0,0-2 26,-1 2 1,2-1 3,-2 1 1,-1-1 7,5 5 1,-5-5 1,1 1 0,2 2-54,-2-2 1,5 2 45,-1-2 0,-1-3-103,1 4 0,0-4 89,4 0 0,0-1 5,0 1 0,0-2 6,-1-3 0,0 2-3,-3-5 1,4 4 1,0-5 0,-4 3-13,4-3 0,-4-1 41,0 1 1,2 0-27,-2 1 0,-1-2 18,1 6 0,-1-4-42,1 3 1,2-3-3,-2 4 0,3-6-27,1 2 0,4-3-107,-1-1 0,6 0 127,-2 0 0,3 0-8,2 0 0,-5-3-27,1-1 1,-5-1 18,5 1 1,-6 3 21,2-3 1,-4 3-49,-4 1 1,1 0 1,-5 0 0,0 0 44,-3 0 1,-1-4-7,1 0 0,3 0 46,0 4 1,0-1-59,-3-3 1,-1 3 10,1-3 1,-1-1 3,0 1 1,1-1 17,-1 1 0,1 3-18,-1-3 0,0 2 5,1-2 0,-1 1-16,1-4 0,-1 3-7,1-4 0,-1 1-28,0-5 1,0 1-7,-4-1 0,2 1-2,-5 0 0,3-1 34,-3 1 1,0-1 171,-4 1-81,0-1 339,0 1-318,-5 0 0,2 4 119,-4 3-464,4 3 359,-2 1 7,5 0 0,2 4-58,1 0 1,0 1-2,4-1-64,1-3-28,4 9 1,-1-9-20,0 3 0,-3 1 66,0-1 1,-5 1 185,5-1 0,-4-3 599,3 3-447,1 2 0,3-1-155,1 3-183,-1 2 1,1-3 69,-1 4 1,4-1-18,1-2 1,-1 2-39,-4-3 0,1 4-7,-1 0 0,4 0 20,1 1 0,0-2-7,-1-2 1,-2 2 97,2-3 1,-1 2-76,1-1 1,-2 1 120,2-5 1,-3 1-45,-5-2 0,7-1 8,-2 2 0,2-3-40,-3-1 1,1 4 17,-1-1 1,4 1-84,0-4 1,4 0 29,-3 0 1,4 0-93,-1 0 0,6-4 103,2 1 1,0-2-63,-4 1 0,-1 2 8,1-1 0,4-2-108,-1 1 1,1-1 44,-4 1 0,0 3-16,0-3 0,0-1 91,-1 1 0,-3-4-28,0 5 1,-3-5 59,3 4 1,-2-4-57,2 5 1,-1-6-3,-3 1 0,-2 2 80,2-2 0,-2 1 4,-2-5 1,1 5-28,-1-1 1,1 0 9,-1-3 0,2 0-53,2-1 0,-2 1-3,2-1 0,2 1-146,-2-1 1,5-3 152,-1 0 0,-1 0-115,1 3 0,0 0 56,4-4 1,0 4-10,-1-4 0,1 0-1,0 1 0,0-7 1,0-1 1,0 0-59,-1-3 0,1-3-4,0-2 0,0-2 94,0-1 1,-4 1-34,0 2 0,-5 0 263,1 4 1,-6-3-62,-1 3 0,-6-3 85,2 3 0,-3 0-139,-1 4 1,0-3-21,0-1 1,-1-3-185,-3 3 1,3-5 143,-3 2 1,3-1-313,1-3 1,1 2 86,3-6 1,-3 4 159,3 4 1,1-3 16,-1 2 0,0 3 160,-4 2 1,0 1-122,0 3 1,0-2 195,0-3 1,-5 7-93,-3-3 1,-2 4-57,-2 0 0,1-3 32,0 3 1,-1 1-10,1-1 0,1 5-43,2-1 1,-2-3-34,2-1 0,2 3-9,-2 1 1,4 2 34,-3 1 1,3 2-6,-4 3 0,1-3 15,-5 2 1,5 2-13,-1-2 1,-3 2 66,-5-2 0,0-1-58,1 5 0,2-3 96,-2 3 0,-2-4-50,2 4 1,-4-4 9,4 0 1,0 2-75,3-2 1,-3 2-5,0-2 1,-1-2 60,5 2 1,-4-2 1,0-1 0,-4 1-41,3 2 0,-4 2 11,1 2 0,-6 3-65,-2-3 0,-5 2 33,2 2 0,-3 0-2,-1 0 1,3 0 51,1 0 1,0 0-4,0 0 0,3 0 54,8 0 0,-1 0-71,5 0 0,-4-1 75,4-3 1,-1 2-62,5-6 1,-4 2 3,-1-2 1,1-1-56,4 6 1,-1-3-7,1 3 1,0 0-21,-1-4 1,1 3-24,-1-4 0,1 6-80,-1-2 1,1 2 129,0 2 1,-1 0-97,1 0 0,-1 0 73,1 0 0,-4 0-4,-1 0 1,-3 4 21,4 0 0,-1 4 4,0-4 0,4 3 14,-3-3 1,-2 4 11,2-5 0,0 5 56,3-4 0,1 3-74,-1-3 0,1 4 81,-1-4 1,1 1-69,0-1 0,-1-3 45,1 3 1,-1 1-50,1-2 0,0 5 1,-1-4 0,1 5-14,-1-2 0,-3 2-15,0-1 0,0 2-5,3-2 1,1 1 29,-1-2 0,1 3 137,-1-2 0,1-2-137,0 2 0,3-1 225,0 5 0,1-4-81,-5-1 0,1 2-55,0 6 1,-1-2-2,1 2 0,1-2-1,2-2 1,-2 1 141,2-1 1,-1 1-115,2-1 1,-2-3 422,5-1-376,-5-4 1,7 2 553,-6-5-542,5 0 0,-3 0-156,2 0 1,3-1-27,-3-3 0,3 1-299,1-4 0,0 3 293,0-4 0,5 1 0,1-5 0</inkml:trace>
  <inkml:trace contextRef="#ctx0" brushRef="#br0">19815 12723 8162,'-6'0'-218,"1"0"408,5-5 0,4 2 116,-1-4 0,5 3-29,-4-4 0,3 4 80,-3-3 0,5 3 6,-1-4-125,-3 6 29,5-8-268,-9 8-77,4-3 0,-6 7 70,-3 1 1,-2 1-24,-6 8 1,-4-2 73,-3 9 1,-4 0-36,-4 4 1,2 3 90,-5 1 0,3 3 115,-3-3 0,0 4-196,0-5 1,2 1 12,5-4 0,5-2-403,3-2 1,6-2 6,2-6-238,4-4 1,3-2 220,8-5 0,2 0-31,1 0 0,2-4-75,2 0 1,-1-5 55,5 2 1,-1 0 431,1 0 0,3-1 0,-5-3 0</inkml:trace>
  <inkml:trace contextRef="#ctx0" brushRef="#br0">19941 12883 8162,'6'-8'0,"-2"1"0,1 3-560,-1-4 625,0 6 334,-4-4-172,0 6 1,-5 0 9,-3 0 0,-2 2 137,-2 2 1,1 1-87,0 2 0,-1 5-22,1-1 1,-1 1-38,1 3 0,-1-1-102,1 1 0,0-1 30,-1 5 0,0-4-138,-4 4 1,4 0 77,-4 4 1,-1 1-170,-2 3 1,-2-3 79,2 3 0,-2-3-112,2-1 1,1-2-300,-1-2 1,5-2 173,-1-6 1,7 0-1203,4 1 864,-2-6 0,6 3-635,0-5 911,5 0 0,10-6 291,0-1 0,1 1 0,0-13 0,2 2 0</inkml:trace>
  <inkml:trace contextRef="#ctx0" brushRef="#br0">19987 13088 8162,'-12'-1'214,"1"-3"0,3 3 222,0-3-188,6 3 1,-7 2 234,5 3-240,-5 2 0,4 10-26,-2-1 1,-2 1-55,5-1 1,-4-1-120,5 5 0,-5-5 51,4 2 0,-5 1-206,2 2 0,0-2-49,0-2 0,-1-1-96,-3 1 1,-5-2-446,1 2 0,-4-2 115,4-2 586,-5 6 0,2-4 0,-5 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12095" units="cm"/>
      <inkml:brushProperty name="height" value="0.12095" units="cm"/>
      <inkml:brushProperty name="color" value="#FF0000"/>
    </inkml:brush>
    <inkml:brush xml:id="br2">
      <inkml:brushProperty name="width" value="0.09071" units="cm"/>
      <inkml:brushProperty name="height" value="0.09071" units="cm"/>
    </inkml:brush>
  </inkml:definitions>
  <inkml:trace contextRef="#ctx0" brushRef="#br0">2810 3403 8224,'-7'0'204,"-3"0"51,2 0 1,2 0-99,-2 0 1,5 2-1,-5 0-304,-1 2 149,4 0 0,-1 0 201,2-1-261,3 1 276,-4 1 0,5-3 251,0 3 2493,0-5-2183,5 0 1,1-4 260,5 0-580,1-5 1,-1 7-107,1-6 1,-1 4 44,1-3 1,-1 4-275,0-1 0,1-1 405,-1 1-281,1 1 0,-1-1-285,0 0 1,-3 0-772,0 4 657,-6 0-940,3-5 553,-5 4 237,0-4 167,-5 5 1,-1 0-291,-6 0 0,1 0 92,0 0 0,3-4-1743,0 0 2074,6 0 0,-8-1 0,3-1 0</inkml:trace>
  <inkml:trace contextRef="#ctx0" brushRef="#br0">17063 3552 8224,'-4'-8'2290,"0"1"-1260,-5-1 1100,8 2 204,-9-4-1050,9 8-343,-4-3-443,5 5-81,0 0-433,5 0 1,-3 0-497,6 0 425,-6 0 0,7 1-114,-5 3 1,1-2-1225,-1 1 1102,-3 4 0,5-6-1610,-2 3 892,-2 2-1120,8-5 982,-4 4 549,5-5 1,1 0 216,-1 0 1,-3-1-710,0-3 1122,-1 3 0,-1-9 0,0 4 0</inkml:trace>
  <inkml:trace contextRef="#ctx0" brushRef="#br0">22099 3792 8216,'-16'1'776,"-3"3"1,2-2-546,2 6 1,2-4-732,2 3 652,5-4 1,6 2 409,7-5 1,10-5-224,6-3 0,2-3-169,9-4 0,-2 1-254,6-5 1,-2 0 120,-2-4 0,-1 4 57,-3 0 0,-2 3-74,-5-3 0,-4 5-286,0-1-1254,-10 3-1006,1 5 2526,-20 2 0,-3 10 0,-10 2 0</inkml:trace>
  <inkml:trace contextRef="#ctx0" brushRef="#br0">8063 3643 7759,'-11'2'726,"-1"1"0,1 0-592,-1 4 1,1-3-707,0 4 0,-1-4 324,1 3 0,3 0 74,1 0-221,4-2 273,-2 0 1,10-3 55,3 2 1,2-7-132,1-1 197,1-5 0,4 3 0,2-5 0</inkml:trace>
  <inkml:trace contextRef="#ctx0" brushRef="#br0">14699 10998 8544,'0'-28'-890,"1"0"620,3-2 0,-2-2 0,5 6 164,-2 0-315,-2 12 439,3-1 1,-5 15 19,3 0 1,-4 5 51,-4 7 1,1 3-38,-4 0 0,-2 2 234,-6-2 1,2-3 160,-2 4 0,1 0-165,-2-1 1,4 1-60,-3-5 0,2 0-111,1 1 1,5-5-14,-1 1 1,4-4 66,-3 4-50,4-6 106,-2 3-141,5-5 1,1-4-138,3 1 0,-2-6 119,1 1 1,2-2 23,-1-2 0,1 1-21,-1 0 1,-3-1-22,3 1 1,-3-1-25,-1 1 0,0 3-20,0 1-235,0-1-593,0-3 826,0 4 0,0 2 0,0 5 0</inkml:trace>
  <inkml:trace contextRef="#ctx0" brushRef="#br0">5219 9879 8343,'-5'-29'955,"5"-4"-717,0 2 1,5 3 706,7 2 0,0 3-394,4 4 1,1-1-265,6 4 0,0-3-264,0 4 0,-5 1 306,-3 7-1259,-7 2 0,-3 10 528,-5 2 0,-7 14 402,-4 5 0,-6 11 0,-5 4 0</inkml:trace>
  <inkml:trace contextRef="#ctx0" brushRef="#br0">2775 13591 8412,'0'-34'0,"-1"6"1366,-3 5 1,2 5-558,-6 7 0,0-1-198,-3 1 1,-4 1-37,0 2 1,-6 3-10,2 5 0,-7 5-355,-5 3 1,-2 7-164,-1 4 0,0 8 154,-1 3 1,-4 7-168,-3 1 0,3 4 232,1-4 1,7 0 17,5-4 0,1-3 158,3-1 0,8-6 97,2-1-341,8-5 1,8-11-83,8 1 0,7-5-272,0 0 1,7-6-355,5-5 1,2-2 589,1-2 1,-3-3-759,-1 0 1,-1 0 305,2 3 0,-3 0-221,-6-4 1,1 4 12,0-4 1,-5 0-139,-3 1 1,-2-2 355,-2 2 1,-4-2 314,-4-2 1,-1-1 320,-2 5 1,-4-4-270,0 4 1,-1-4 728,1 3 0,3 5-106,-3 3 374,3 6-626,1-3 0,0 6 678,0 3 0,1 3-190,3 9 0,-3 1-74,3 6 0,-2 4-559,2 0 1,-2 4 51,1 0 1,-1 6-697,-2 1 1,0 1 355,0-1 1,0-2-1465,0 2 0,5-4 396,2-4 0,9-7-304,3-8 1,2-3 225,2-5 1,5-3-1573,2-8 2774,-2-12 0,10-8 0,-2-10 0</inkml:trace>
  <inkml:trace contextRef="#ctx0" brushRef="#br0">3198 13831 8412,'-5'-12'5981,"-3"1"-2965,-2-1-4114,-1 6 841,4 1-2756,2 5 3013,5 0 0,0 0 0</inkml:trace>
  <inkml:trace contextRef="#ctx0" brushRef="#br0">4157 13225 8412,'-5'-22'1397,"-2"-1"0,-4 5 126,0 3-999,0 2 0,-1 7 1540,1 2-1223,-1 3 0,1 7 51,-1 5 1,5 2-441,-1 6 1,4 5-185,-3 7 0,3 3-277,-4 4 0,5 4 144,-5 7 0,4 3-881,-4 5 0,6-1 621,-2-2 1,3 0-253,1-4 1,0 2 68,0-7 1,0-7-830,0-11 1,4-4 151,-1-4 1,6-8-41,-1-7 1,-2-4-146,2-4 1,0-5 458,3-10 1,-1-5-244,-2-10 0,1-5 954,-6-3 0,-4-8 0,-5-2 0</inkml:trace>
  <inkml:trace contextRef="#ctx0" brushRef="#br0">3986 13351 8412,'-1'-27'0,"-3"1"0,1 0 1331,-4 7 1,4-1-556,-1 5 1,4-4 683,4 3 0,2 1-603,6 4 0,3-1-220,0 1 0,7 5-881,1 2 1,3-1 201,5 1 0,2 1-479,-3 7 1,2 3 458,-2 4 0,2 5-662,-5 4 1,-6 1 339,-5 2 0,-4 4-650,0-1 513,-6 6 355,-1-8 1,-6 4-59,-3-5 1,-3 3-1,-9 1-26,-3-1 0,-2-2-486,-2-2 0,-1-4 227,-3-3 1,2-7-655,-6-4 1,6-4 1162,-2-4 0,3-7 0,1-7 0,0-5 0</inkml:trace>
  <inkml:trace contextRef="#ctx0" brushRef="#br0">4763 13145 8412,'-17'0'0,"-1"0"1700,-5 0 0,1 0-741,-1 0 0,2 11 170,-1 4 1,3 6 17,-4 6 1,0 3 423,4 9 0,2 1-466,2 6 0,4 3-661,3 1 0,3-1-447,5-3 1,5-4 73,3 0 1,6-5-1432,1 1 0,9-8 917,-1-3 1,3-4-828,1-4 0,-2 0-487,6-8 1,-2 2-2801,2-9 4557,2-1 0,-7-1 0,6-4 0,0-3 0,-2-1 0</inkml:trace>
  <inkml:trace contextRef="#ctx0" brushRef="#br0">5436 13157 8412,'-5'-12'0,"-2"1"0,-4 1 1596,0 2 0,0-1-301,-1 6 0,1-1 7,-1 4 0,1 1-720,0 3 1,-1 3-238,1 9 1,-1 3-121,1 7 0,3 5 60,1 7 0,-1 4-278,-3 7 1,3-2-275,0 3 0,6-2 125,-2 1 1,3-4-562,1 4 0,0-11 326,0 0 1,0-7-179,0-8 1,1-6-162,3-1-363,-3-9 638,4-2 1,-1-11 296,0-5 0,0-6-19,-4-6 1,0-6-328,0-5 1,0-2 330,0-6 0,0 2-67,0-2 0,0 3 489,0 4 0,0 0-223,0-3 1,0 6 652,0-2 1,0 6-419,0-3 1,1 2 196,3-1 0,-1 2-156,9 5 0,-2 0 648,9 0 0,0 2-261,4 2 0,0 3-267,0 9 1,3-2-447,1 5 0,0 0 90,-5 4 1,1 5-393,0 3 0,0 6 288,0 1 0,-4 6-633,0-2 0,-5 2 233,1 2 0,-6 0 3,-1 0 1,-5 0-99,5-1 1,-5 0 82,0-3 1,-3 1 311,-3-4 0,0 3-73,-5-4 1,-3 1 288,-4-1 1,-6-2-90,2 2 1,-3 2 78,-5-2 1,3 0-30,-3-3 1,3-5 150,1 1 1,-3-2 0,-1 2 0,4 1-48,4-5 0,1-1 1054,-1-3-471,-2 0 1377,8-5-768,-4-1-422,11 0 1,2-3-352,8 5 0,0 0 529,7 4 1,-1 0-429,10 0 0,-5 5-128,4 3 1,1 2 37,7 1 1,-3 2-588,2 2 0,2-1 0,-1 5 0,4-1 0,-5 1 0,5 1-974,-5-4 1,1 3 479,-4-4 1,-4-1-2144,0-6 1,-5 0 287,1-4 0,-2 0-2330,-2-4 4679,-5-5 0,10-6 0,-4-7 0</inkml:trace>
  <inkml:trace contextRef="#ctx0" brushRef="#br0">6076 12860 8412,'-5'-12'0,"-2"5"415,-4-1 0,0 6 651,-1-2 1,-3 3 291,0 1 1,-6 1-647,2 3 1,-2 3 72,-2 9 1,0-2-275,0 5 0,2 0 23,2 3 1,2 1-177,6 0 0,1 0-207,2 0 1,3 0-187,5-1 1,5 0-362,3-3 0,7-2-1354,4-6 1,4 0 868,3 1 0,0-6-1719,4-2 0,1-3 2600,3-1 0,0-10 0,0-3 0</inkml:trace>
  <inkml:trace contextRef="#ctx0" brushRef="#br0">6487 12826 8412,'-5'-12'0,"4"1"6080,-3-1-4030,-2 6 1,4 2-505,-2 8 1,8 7-867,4 8 0,2 8 377,1 4 0,6 7-435,2 4 1,3 3-253,0 5 1,-3 3-369,0 8 0,-10-30 0,0 1-461,1 3 0,-1-1 0,3 29-741,-8-2 1,-3-4 97,-1-3 1,-9-2-813,-3-10 1,-10-6 915,-1-13 1,-9-4-2052,-2 0 2092,0-5 1,-11 3-1965,3-6 2921,-2 1 0,-2 0 0,0 3 0,1 5 0,-1 1 0</inkml:trace>
  <inkml:trace contextRef="#ctx0" brushRef="#br0">7298 13294 8412,'-23'-8'625,"2"2"1764,1 1-1937,-1 1 0,8 0 484,-2 0 1,4-1-343,3 2 0,2 1 1250,2-2 1,4-1-852,0 2 0,10-2-395,9 1 1,4 1-422,3-4 1,4 4-292,4-1 0,4 3-597,0 1 1,1 0 565,-1 0 1,2 0-558,2 0 0,-2 4 188,-2 0 1,-2 4-2014,2 0 1,-4-2 821,-3 2 0,-5-2 1705,-7 2 0,3 7 0,-4-2 0</inkml:trace>
  <inkml:trace contextRef="#ctx0" brushRef="#br0">7378 13499 8412,'-23'-5'0,"1"3"2721,3-6 0,7 6-1319,4-2 0,7 3 170,1 1 1,6-4-790,9 0 0,4-4-965,8 5 0,4-6-462,7 1 0,2-2-835,6-1 0,1-1 552,2 1 0,0 1-121,4 2 1,-1-2-1184,1 2 0,-5 3 2231,-9 1 0,-1 3 0,-9 1 0</inkml:trace>
  <inkml:trace contextRef="#ctx0" brushRef="#br0">8771 12906 8412,'0'-23'0,"-5"5"1953,-2 3 0,0 3-897,0 5 1,3 3-137,-4 8 1,4 0-362,-3 7 0,3-1 458,-4 9 1,5 6-495,-5 10 1,0 2-279,-3 8 1,3 3-177,1 10 0,-1 0-387,-3 3 1,5-29 0,1 1 44,2 3 0,-1 0 1,-1-4-1,1 1 191,2-1 1,0 0 0,-5 24-1753,3-3 0,0-8 726,4 1 0,1-13-676,3-3 0,-1-11 637,4-8 1,1-4 1146,3-7 0,1-5 0,-1-2 0</inkml:trace>
  <inkml:trace contextRef="#ctx0" brushRef="#br0">8783 13385 8412,'-12'-16'4017,"2"7"-2936,2-3 1,3 7 332,5-2-930,0 4 0,5-6 886,3 6 0,7-1-667,4 4 0,9 0-441,7 0 0,0 0-1046,7 0 0,1 0 595,7 0 0,2 0-1688,5 0 1,-4 0 1125,0 0 1,-6 0-1832,-1 0 0,-2 0 386,-6 0 2196,-5 0 0,-5-5 0,-5-2 0</inkml:trace>
  <inkml:trace contextRef="#ctx0" brushRef="#br0">10107 13065 8412,'-17'-17'2474,"1"1"1,4 9-1167,0 3 0,5 3-1181,-1 1 1,4 6 3,-3 6 1,4 0 448,-1 7 1,-1 5-183,1 7 0,-3 2-353,3 1 1,-5 5 27,2 3 1,0 8-284,0 3 0,0 2-597,0-2 0,-2 3 609,5-3 1,0-2 107,4-2 1,0-8 69,0-7 0,0-6-246,0-9 1,4-2-488,0-6 324,5-5 0,-4-2-73,2-8 1,-2-3-636,-5-8 1137,0-3 0,0-15 0,0-3 0</inkml:trace>
  <inkml:trace contextRef="#ctx0" brushRef="#br0">9970 13168 8412,'0'-34'0,"0"5"1563,0 2 0,5 3-666,3 1 1,6 0 260,1 1 1,6 4-488,-2 3 0,-2 2 471,2 1 0,0 6-712,4 2 1,0 3-575,0 1 0,0 6 121,0 6 0,0 4 146,-1 7 0,-4 5-395,-3 2 0,-7 3 303,-4 2 0,-3-1-697,-1 0 1,-2 1 203,-6-1 1,-1 1-529,-10 3 1,0-2-17,-4 2 0,-4-6-243,1-2 0,-5-8 533,5 1 1,0-9-473,7-3 1188,-2-5 0,8-11 0,-3-1 0</inkml:trace>
  <inkml:trace contextRef="#ctx0" brushRef="#br0">10610 13111 8412,'-17'-11'0,"5"3"679,-3 1 1,-2 4 965,2-1 0,-5 9-369,1 7 1,1 2-591,-1 8 1,0 4-5,-4 8 0,5 2-191,3 2 0,2 4 100,2 7 0,4 2-263,4 2 1,6-6-463,5-5 1,7-9-881,4 1 1,7-7 709,0 0 0,6-8-1681,-2-4 0,7-8 874,1-3 0,5-3-1437,-1-1 2548,3-5 0,-2 2 0,-2-6 0,-3-3 0,2 0 0,3-4 0</inkml:trace>
  <inkml:trace contextRef="#ctx0" brushRef="#br0">11170 12997 8412,'-12'0'0,"1"0"0,-1 0 0,5 10 7450,-1 5-4988,6 6 0,-5 7-1074,3 2 0,2 4-657,-6 4 0,1 8-850,-5 7 0,0 6-111,4-27 0,0 0 0,-9 29-308,5-26 0,1-1 0,-11 23-212,3 0 1,1-11-1932,3-1 995,7-17 685,-7-6 0,14-18-210,-3-8 0,3-8 564,1-7 0,5-8-428,3-8 1,3-9 415,4-9 0,-1-5-170,5-2 0,0 1 829,-8 29 0,1-1 0,11-27 5,0 1 0,-4 10 482,0 5 0,-5 6 627,1 6 1,2 7 1772,-2 8-2057,0 7 0,-4 3 1207,1 5 1,-1 0 63,1 0-929,-1 0 0,1 1-652,-1 3 0,0-1-382,1 4 0,-1 1-395,1 3 1,-5 2-314,1 2 1,-2-1-420,2 5 1,1-3 470,-5 3 1,-1-4-209,-3 4 0,0-1 134,0 1 1,0 1-125,0-5 1,-5 0 220,-2-3 0,-5-1 128,-3 1 0,1-5 353,-5 1 1,0-2 302,-4 2 0,-4 2 1013,1-2 1,-1-2-706,4 2 0,1-5 1536,-1 5 0,1-4 148,3 3-415,3-4-1259,4 7 1,8-5-359,8 3 1,5 1-109,14-5 1,-2 3-157,10-3 1,-2 1-381,2-1 1,2-2 362,-3 6 1,-1-4-1500,2 3 1,-2-3 683,1 4 1,-1-4-632,-2 3 1,-4-3 597,0 4 1,2-6-981,-6 2 0,0-3 429,-7-1 0,-1-5-113,0-2 1,0-9 1543,-4-3 0,3-12 0,-3-5 0</inkml:trace>
  <inkml:trace contextRef="#ctx0" brushRef="#br0">11752 12906 8412,'6'-12'0,"1"6"0,-3 2 7927,-3 3-5317,9 1 1,-4 5-261,6 2 2056,-6 9-4229,4 1 1,-3 11-178,4 3 0,-5 2 0,-1 7 0,-5 6 0,0 5 0,0 6 0,0-24 0,-1 0-132,0 1 1,-2 0-1,-1 2 1,-2 0 131,-1-2 0,-1 0 0,-2-2 0,0-2 0,-9 27 0,1-5-90,-1-6 0,1-7-2697,-1-4 1,-1-13 1303,5-10 0,-6-2-1515,2-6 2998,-7 5 0,-4-8 0,-4 4 0</inkml:trace>
  <inkml:trace contextRef="#ctx0" brushRef="#br0">12437 13271 8412,'-23'-11'1616,"6"-1"318,1 1 0,4 3-574,0 1 0,6 3-699,2-4 0,4 6 79,4-2 1,7-1-225,8 1 0,8 0-340,4 4 1,2-4-407,1 0 0,4 1-489,0 3 1,5 0-116,-1 0 1,-1 0-1099,0 0 0,-8 5-620,2 2 0,-6 4 691,-2 0 1861,-6 5 0,-14 2 0,-2 5 0</inkml:trace>
  <inkml:trace contextRef="#ctx0" brushRef="#br0">12460 13499 8412,'-23'-5'4405,"6"3"-2422,1-6-101,9 6 0,4-3-496,11 5 1,2 0 18,13 0 1,-2-4-936,10 0 0,3-1-315,4 1 1,7 2-1643,0-6 0,2 0 712,6-3 1,1 1-2367,3 2 1,1-2 511,3 2 2629,-8 3 0,8-5 0,-9 4 0</inkml:trace>
  <inkml:trace contextRef="#ctx0" brushRef="#br0">13808 13134 8412,'0'-23'304,"0"0"1,1 4 496,3 0 1,-2 4-249,6-4 0,-5-4-211,0-4 0,2 1 16,-1 3 0,0 1-57,-4 3 0,0-1-502,0 5 0,-1 0 234,-3 3 0,-6 6-55,-5 2 1,-6 3 39,2 1 1,-6 9-27,-2 2 0,1 8 411,3 0 1,0 1-183,0-1 0,5 3 515,3-3 0,7-2-157,5-2 1,1 1-94,2 0 1,0-1-168,0-4 0,9 1-373,3-1 0,5-3-200,-1-1 1,4-4-212,-1 1 1,3 1-247,0-1 0,1-1 340,0-3 0,-5 0-282,-3 0-124,3 0 743,-5 0 1,-2 2-128,-7 1 1,-5 4 542,-7 4 0,-1 6 7,-10 2 1,-4 2 171,-3 2 0,-2 5-138,1 2 0,3 3 28,-3 2 1,4-1-377,4 0 0,3 1 157,4-1 0,5 0-300,-1 0 1,7-5 71,1-2 1,5-7-1319,6-1 0,5-5-165,-1 2 0,5-9-656,-1-3 0,3-3 2135,1-1 0,-1-5 0,1-1 0</inkml:trace>
  <inkml:trace contextRef="#ctx0" brushRef="#br0">14196 13145 8412,'-7'0'0,"-1"0"0,0 5 1668,-3 3 1,3 4-919,1 3 1,4 3 1943,-1 4 1,2 6-1334,-2 3 1,4 0 1069,0 0 0,5-4-1227,6-8 0,6 1-1573,2-5 0,3-5-26,0-6 1,5-8-132,0-3 0,3-9-1546,-3-3 1,-1-3 798,-3-5 0,-6-2-744,-6-6 0,-4 1 1007,-7 0 0,-2 3-500,-2 1 1,-7 6 702,-8 1 0,-8 5-250,-3 7 1,-3 5 1056,-1 2 0,4 13 0,3 3 0,4 11 0</inkml:trace>
  <inkml:trace contextRef="#ctx0" brushRef="#br0">14870 12871 8412,'11'-23'-307,"1"1"0,-1 0 360,1 3 1,-6-1 591,-2 4 1,-3 1-109,-1 4 1,-1 1 141,-3 2 0,-6-1-391,-5 5 0,-6 1-186,2 3 0,-6 1 193,-2 3 1,-3 2-29,3 5 1,0 2 302,5 2 1,-1-1-55,0 5 0,5-5-186,3 2 0,7 0-23,5-1 1,1 0 33,2-3 0,3 3-201,4 0 0,2-1 128,10-6 0,0 2-162,4-2 0,0-2 88,0 2 0,0-6-90,0 2 1,-4 1-3,0-1 1,-4 1-417,4-1 408,-5-3 4,2 9 0,-9-3 143,-3 4 0,-3 0-81,-1 1 1,-9 4 150,-2 3 0,-5 4-112,1 4 0,-3-2-4,-5 6 0,1 0-44,-1 7 0,-4 3-5,0 5 1,-4-1-387,0 1 1,-3 1 113,-4 3 0,2-1-585,-2 1 0,3-2 400,1-10 1,-1 0-1101,1-4 1,5 3 658,2-3 0,8-3-1503,4-12 1,4 1 254,3-5 2000,3-5 0,10 6 0,1-4 0</inkml:trace>
  <inkml:trace contextRef="#ctx0" brushRef="#br0">14836 13579 8412,'-18'7'4498,"3"4"1,1 2-2567,-1 6 1,6 1 618,-3 7 1,5-3-1405,-1 3 0,3-1-1147,5-3 0,5 1 0,3-9 0,7 1 0,4-5 0,2-5 0,2-2 0,1-2 0,3-2 0,-3-7-709,3-4 1,-3-2-27,-1-6 1,-4 0-1046,0-4 1,-1 2 548,1 2 0,-7-3 549,-4 3 0,-6-3-408,2 0 0,-2-1 459,-2 0 1,-7 5-345,-4 3 0,-6 6 104,-6 1 0,-4 6-159,-4-2 0,-6 9 289,-1 6 741,0 1 0,-1 15 0,-2-3 0</inkml:trace>
  <inkml:trace contextRef="#ctx0" brushRef="#br0">2410 15167 8020,'0'-23'476,"0"0"1,-1 4 286,-3 0 1,2 5 299,-1-1 332,1 2-844,2 7 0,0 6 15,0 8 1,-3 7-309,-1 4 0,-4 13-211,4 6 1,-3 6-53,3 6 1,-4-4-73,5 4 0,-5 1-52,4-2 0,-1 2 163,1-2 1,3-5-614,-3 1 1,3-7 165,1 0 1,1-7-387,3-4-52,-3-8-389,9-8 537,-3-6 1,-1-10 268,-2-3 1,1-7 360,-1-4 0,0 3-413,-4 0 824,0-1 0,-2 4-145,-2-2 1,2 6 103,-6 1 0,5 4 145,-5-3 0,5 3 521,0-4 0,0 5 77,-1-5 0,3 0-477,-3-3 1,8 3 101,4 1 0,2-1-252,1-3 1,2 3 41,2 0 1,3 2-188,5-2 0,3 3-296,1 5 0,0 0 150,-5 0 1,1 2-29,0 1 1,-1 4-203,-3 4 1,-4 6 80,-7 2 0,-3 7-269,-5 5 0,-7 6 115,-4 1 0,-7 1-298,-9-1 1,-2 3-212,-5 4 1,-4-4-81,0-3 1,0-4-53,4-3 0,4-10-523,4-9 1,3-7 1344,4-9 0,0 0 0,7-7 0,3-3 0</inkml:trace>
  <inkml:trace contextRef="#ctx0" brushRef="#br0">2935 15738 7886,'-5'-6'5097,"-1"1"-2518,-6 5-340,1 0-1983,5 0 1,0 1-1057,6 3 800,0-3 0,0 14 0,0-2 0</inkml:trace>
  <inkml:trace contextRef="#ctx0" brushRef="#br0">3917 15064 7897,'-11'-34'1184,"0"6"-664,-1 5 1,2 5 1547,2 7-1366,-2 5 0,4 0 16,-6 6 1,5 0-57,-1 0 1,6 9-225,-2 3 1,1 11-184,-1-1 0,3 9-39,-3-1 1,3 5-298,1 3 0,0 7 103,0 9 0,0-1-454,0 4 0,0 1 379,0 7 0,0-29 0,0-1-95,0 0 1,0-1-1,-2-1 1,0 0-546,-1 28 0,-1-12 314,4-3 0,0-13-473,0-3 0,1-11-218,3-7 684,-3-6 0,4-7-125,-5-3 1,0-4-960,0-7 1,0-8 296,0-7 1173,-5-8 0,4-8 0,-4-6 0</inkml:trace>
  <inkml:trace contextRef="#ctx0" brushRef="#br0">3700 15338 7897,'0'-37'393,"0"3"0,2 1 586,1 7 1,0 1-280,5-1 0,3 2 161,4 1 0,6 0 52,-2 0 1,0 5-358,3 3 0,0 0-326,8 3-234,-4 4 166,7 8 1,-4 1-547,5 3 1,1 8 39,-1 11 1,-6 1-136,-5 7 0,-6-5 87,-5 5 1,-2 2-484,-2 1 1,-6 4 434,-10-4 1,-4 1 139,-11 3 0,0 1 103,0-1 1,-1-1-21,-3-7 1,3-2-363,-2-5 1,-1-5 160,4-3 1,3-7-885,9-4 1302,-1-8 0,1-3 0,-1-4 0</inkml:trace>
  <inkml:trace contextRef="#ctx0" brushRef="#br0">4420 15144 7897,'-17'5'673,"-2"3"0,-1 3 936,1 4 0,-1 8-158,4 8 0,-4 3-742,1 4 1,3 3 265,0 4 0,5 1-428,3 0 1,3 1-428,5 2 0,0-6-197,0 3 0,7-4 32,4 0 0,6-3-274,5-5 0,6-7-575,3-8 0,2-8-1044,1-11 1,5-6 736,3-5 1,-2-7-1878,-2-9 3078,-3-2 0,1-3 0,-1 1 0,0-1 0,-4 1 0</inkml:trace>
  <inkml:trace contextRef="#ctx0" brushRef="#br0">5094 15030 7897,'-5'-12'2544,"-3"2"-1807,-7 3 0,2 2-317,-2 5 0,2 6-108,2 5 0,1 3 157,2 9 1,-1 0-5,5 11 1,-3 2-188,3 6 1,0 7-285,4 1 0,-4 4-151,0 3 0,1-1 142,3-3 1,0-3-21,0-8 0,0-3-89,0-5 1,0-6 68,0-5 1,0-5-115,0-7 0,-2-4-777,-1-3 676,1-3 1,-4-1-135,2 0 1,2-7 379,-6-4 1,2-7-739,-2-8 1,-2-5 253,2-7 1,-2 1 415,-1-5 0,3 7 96,0 1 0,2 1 44,-1 6 0,-2-5 292,5 2 0,0 1-221,4-2 0,5 1 367,3-5 0,7 0-203,4-3 0,3 2 344,0-2 1,3 4-68,1 4 1,-2-2 14,3 5 0,-3 6-240,-1 5 1,-2 9-106,-2 3 0,-1 4-180,-3 4 0,-2 3 58,2 9 1,-3-2-250,-5 5 0,4 0 133,-4 3 0,2 1-301,-1 0 0,1 0 103,-6 0 0,1 0 8,-4-1 1,0 1 114,0 0 0,0-4 14,0 0 0,-5 0-5,-3 4 0,-2-4-27,-1 0 0,-6-4 2,-2 4 0,-2-5 82,-2 2 0,0-4 66,0 0 1,0-2-11,1-2 0,0 0-630,3-4 0,-1 0 685,4-4 1,5 0 1597,3 0 320,6 5-1437,-3-4 0,10 6 45,3-3 0,7-2-207,4 6 1,2-5 341,2 5 0,1 0-257,3 3 0,1 4-165,2 1 0,-1 0-356,-2-1 0,-3 2-272,3 2 0,1 5-886,-2-5 1,-4 5 663,-7-5 0,2-2-1889,-2-2 0,0-4-6,-3-3 2412,-1-3 0,-5-10 0,-1-1 0</inkml:trace>
  <inkml:trace contextRef="#ctx0" brushRef="#br0">5710 15681 7897,'-15'0'104,"0"0"0,0 0 526,3 0 0,-3 0-193,0 0 0,1-1-7,6-3 1,-2-4-86,3-7 1,1-3 207,3-5 1,1-1-95,2-2 1,2-7-94,1-6 0,5-6-224,7 3 1,3-5-305,5 5 1,5-1 78,2 1 0,3-1 125,2 5 1,-1 4-90,0 3 1,0 10-39,1-2 1,1 5-192,-1 3 1,0 1 80,-8 10 1,-1 0-58,-3 4 1,-1 7 272,-3 4 1,-3 2-32,-4 6 1,-2 1 554,-2 7 1,0 1-350,-4 2 1,4 3 133,-4-3 1,0 0-86,-4 0 0,-2 3-140,-2 1 1,2 3-82,-6-6 1,1-2-160,-5 1 0,1-4-749,-1 0 1,5-5 66,-1-2-2597,6-5 2509,-3 2 1,11-11 904,5-5 0,6-10 0,6-8 0</inkml:trace>
  <inkml:trace contextRef="#ctx0" brushRef="#br0">6567 14893 7897,'-5'-7'0,"-1"-3"952,-6 3 1,5 0 3488,-1 0-3492,5 4 0,-2-3-464,5 2 1,5 3-585,3-3 1,7 3 124,4 1 1,4-4-595,4 0 1,2-1 446,5 1 0,0 3-1156,1-3 1,-1 3 246,0 1 1,1 0-193,-1 0 1,-6 0 220,-5 0 0,-2 4 1001,-6-1 0,-5 6 0,-4-2 0,-6 4 0</inkml:trace>
  <inkml:trace contextRef="#ctx0" brushRef="#br0">6681 14859 7897,'-18'0'-136,"-2"0"136,5 0 1935,0 0-570,3 0-624,1 0 1035,-1 0-1113,6 5 1,0 6 1010,2 8-1160,3 3 1,-4 11-379,5 5 1,-2 10-8,-1 5 0,1-21 0,1 1-523,-3 1 0,0 0 0,2 2 0,1 0 319,-3-2 1,0 0 0,1 30 252,0-4 0,1-4-1062,2-6 1,0-11-1526,0-12 1,0-8-43,0-4 1389,0-7 1,-3-5 1061,-1-6 0,-10-9 0,1-6 0</inkml:trace>
  <inkml:trace contextRef="#ctx0" brushRef="#br0">6521 15258 7897,'0'-11'1818,"0"-1"0,0 1 2093,0 0-2951,0 4 1,2-2 512,1 6 1,8-1-1043,4 4 1,5-4-763,-1 0 0,6 0 14,2 4 1,5 0-318,-2 0 1,3 0-1981,2 0 0,-5 0 1399,0 0 0,0-3 1215,0-1 0,-7 0 0,-7 4 0</inkml:trace>
  <inkml:trace contextRef="#ctx0" brushRef="#br0">7298 14721 7897,'-5'-19'526,"-3"0"0,2 5-99,-2-1 0,1 4 355,-5 3 1,0 3 386,-4 5 0,2 0-545,-5 0 0,4 9 134,-4 2 0,4 8-279,-4 0 0,5 4 208,-1 4 0,2 1-267,2 2 0,-1 2-142,1-5 0,4 3-318,4-3 1,1-1-350,2-3 0,9-1-1659,3-3 1,7-3 963,0-4 1,7-6 1083,5-2 0,7-8 0,2-2 0</inkml:trace>
  <inkml:trace contextRef="#ctx0" brushRef="#br0">7641 14687 7897,'0'-11'0,"0"3"0,0 1 2476,0 4 1,5-1 2438,2 8 0,7 4-2174,1 7 1,6 4-2488,-2 8 0,2 3-254,2 8 0,-1 4 0,-3 7 0,-8 10-202,-8-25 1,-2 0 0,-1 3-1,0 1 202,-1 4 0,-2 0 0,-2-3 0,-1-1 0,-3 3 0,-1-2 0,-3-3 0,-2-1 0,-2 0 0,0-1 0,-1-4 0,0 0-1160,-3-3 0,0-1 0,-16 13-942,-1-1 1,2-10-2783,-3-1 4884,4-8 0,-10-1 0,4-6 0,-4 0 0,0-3 0</inkml:trace>
  <inkml:trace contextRef="#ctx0" brushRef="#br0">8337 15144 7897,'-11'-6'544,"-1"-4"0,-3 4 0,0-1 3145,0-3-598,3 8 269,6-3-2385,1 5-696,20 0 0,-1 0-242,13 0 1,-2 0 71,2 0 0,2 4-998,5 0 1,0 1-207,1-1 0,-1-3-814,0 3 0,0-3 577,1-1 0,-2 4-268,-3 0 1,-2 0 1599,-5-4 0,-5 5 0,-2 1 0</inkml:trace>
  <inkml:trace contextRef="#ctx0" brushRef="#br0">8337 15270 7897,'-15'-2'1351,"0"-1"1,0 1 3164,3-1-3378,6 1 1,7 2 138,10 0 0,7 0-519,9 0 1,2 0-162,5 0 1,4 0-780,0 0 1,6 0-846,-3 0 1,3 2-168,-2 1 1,1-1-3107,-5 1 4151,5 4 1,-13-6-1,3 4 1</inkml:trace>
  <inkml:trace contextRef="#ctx0" brushRef="#br0">9308 14859 7897,'-11'-2'953,"-1"-2"1,5 3-394,-1-3 1,4 3-20,-3 1 1,4 1-127,-1 3 1,-1 4 754,1 7 1,-1 8-480,1 7 0,3 5-217,-3 3 1,3 4-309,1 7 1,-1 4-524,-3 8 0,1 1 44,0-29 0,-1-1 0,2 3 0,0 0 211,-2-3 0,0 1 0,1 30-818,-5-10 1,0-2 378,-3-5 0,3-3-201,1-5 0,0-6-489,0-13 103,-3-8 717,8-6 0,-3-11-131,5-5 0,0-12-64,0-12 0,0-9 606,0-9 0,0-8-24,0-4 0,0 32 0,0 0 24,0-32 0,0 3 0,0 5 0,0 9-6,0 2 0,0 9 6,0 3 0,0 1 715,0 7 0,0 4-204,0 7 0,5 1 964,3-1 0,3-2-694,5-2 0,1-1 790,6 4 1,5-3-912,3 4 0,0-4 51,0 4 1,2 5-355,-3 6 0,-2 4-140,-1 4 0,-1 6-213,-3 5 0,-4 9-267,-11-1 1,-3 8-769,-5-1 595,0 3 304,-10 1 0,1 4-661,-10 0 0,-4 2 250,-4-2 0,-4-3-609,0 3 1,2-3 349,-1-5 1,0-2-15,0-5 1,2-7 243,5-4 0,7-7-19,4-9 1,6-9-2,6-9 592,0-1 0,5-15 0,1 2 0</inkml:trace>
  <inkml:trace contextRef="#ctx0" brushRef="#br0">9959 14927 7945,'-17'-6'0,"4"-3"2186,-6 5 1,3 1-1049,-3 7 0,5 4-128,-1 7 0,-3 5-156,-1 11 0,1 6 154,-1 12 0,0 4-963,8-23 1,0 1 0,-1 3 0,2 1 246,0 3 1,1 0 0,1-1 0,1 0-423,2-1 0,2 0 0,-1 22 58,8-8 0,4-13-412,7-11 1,4-3 382,8-4 0,2-7-1940,5-9 0,2-6 40,2-5 1,2-8 2000,6-7 0,-3-3 0,-2-5 0,-3-1 0,0 1 0</inkml:trace>
  <inkml:trace contextRef="#ctx0" brushRef="#br0">10222 14893 7829,'-12'-12'506,"1"1"0,1 3 203,2 1 1,-2 4 548,2-1 0,2 3 240,-2 1 1,5 1-761,-5 3 1,2 4-223,-2 7 1,-2 4-174,2 8 0,-2 3-239,-1 8 0,-1 8 17,1 7 1,-1 3-433,1 1 0,0 4 221,-1 0 0,2-1-260,2-7 0,-1-4-602,6-7 1,-1-9-150,4-10-539,0-5 1160,0-12 0,0-3 96,0-11 0,0-6 21,0-12 1,1-5-66,3-7 1,-3-4 73,3-7 0,2-5 43,2-7 0,-3 28 1,0-1 177,1-2 0,0 0 1,-1 2-1,1 1-77,5-28 1,-3 7 948,0 5 1,-1 3-511,5 4 0,-1 9 1171,0 11 1,1 4-646,-1 6 1,5 6 387,-1 2 0,1 3-535,-1 1 1,3 0-354,5 0 0,0 0 35,0 0 1,-4 0-564,0 0 1,0 0-449,4 0 0,-6 4 463,-1 0 0,-7 4-820,-2 0 1,-4 3 268,1 5 0,-3 1 172,-1 6 0,-7 0 293,-4 0 1,-4 1 165,-4 3 0,-4 1 128,0 2 0,0 3-120,-3-2 1,0-2 803,0 1 0,1-3-362,-1 3 0,6-8 1050,1 1 0,5-8 703,-2 0-1131,9-7 0,3-3-430,8-5 1,3 0-18,9 0 1,1-4-537,6 0 1,0 0 139,0 4 0,0-3-279,0-1 0,3 0 229,1 4 1,-1 1-1227,-3 3 0,-4-1 33,0 4 0,-1-3-319,1 4 0,-2-5 684,-6 5 1,1-4-1035,-1 4 601,0-6 1260,1 3 0,-6-10 0,-1-1 0,-5-6 0</inkml:trace>
  <inkml:trace contextRef="#ctx0" brushRef="#br0">10736 14664 7830,'10'-7'0,"-3"-1"0,4 6 0,-4-2 0,7 11 0,1 5 8046,1 12-5440,-5 0 1,3 12-1055,-3 2 1,3 4-933,-6 7 0,-3 4-1039,-1 8 1,-4-1 452,-1-28 1,-2 1 0,-2-1 0,-1 0-498,-3 3 0,-1-1 0,-3 0 0,0-1 151,0 0 0,0-1 0,-3-3 0,0-1-328,-15 21 0,-2-7-490,-1-4 0,1-3-1483,3-5 0,2-11-1769,5-7 4382,5-9 0,2 2 0,4-5 0</inkml:trace>
  <inkml:trace contextRef="#ctx0" brushRef="#br0">11181 15155 7830,'-11'-11'5477,"-1"0"-3369,1 4-567,4 2 1,4 5 577,6 0 0,9 0-1102,7 0 0,8 0-878,3 0 1,3 0-675,1 0 1,4 0-686,0 0 0,9-4-34,-1 1 0,1-5-1277,-5 4 1,0-1-227,-8 1 0,-4 3 2757,-11-3 0,-2 3 0,-6 1 0</inkml:trace>
  <inkml:trace contextRef="#ctx0" brushRef="#br0">12220 15007 7830,'-5'-23'1978,"-1"2"365,-6 2 1,5 3-979,-1 9-1151,6 2 0,-3 6 678,5 3 0,-4 3-387,0 9 0,-4 3-235,5 7 1,-2 3-36,1 6 1,1 8-130,-4 3 1,3 6-68,-4-3 0,2 6-296,-2-2 0,-2 5-7,2-1 1,3 2-431,2-10 0,1-4-742,2-7 0,0-4-152,0-4-71,0-7 1162,0-11 0,0-8-469,0-8 1,0-5 166,0-10 0,0-3-669,0-12 1468,0-3 0,0-3 0,0 0 0</inkml:trace>
  <inkml:trace contextRef="#ctx0" brushRef="#br0">12026 15087 7830,'0'-38'-644,"0"0"0,5 5 1441,3 6 1,3 3 1650,5 1 1,3 0-287,7 1 1,3 0-1173,6 3 0,-4 2-282,4 6 1,-7 5-299,6 2 0,-2 3-1163,2 1 441,-5 5 290,-1 1 0,-7 9-596,-1 0 0,-9 7 309,-7 1 0,-6 5-137,-5 6 1,-3 0-133,-13 1 0,1 0-685,-8 3 0,-1-1 126,-3 5 0,1-7 577,3 0 0,-2-2-522,5-7 0,4-3-102,4-4 1184,5-10 0,3-4 0,6-11 0</inkml:trace>
  <inkml:trace contextRef="#ctx0" brushRef="#br0">12757 14904 7830,'-11'0'1617,"-1"0"0,-4 3-744,-3 4 1,1 2 882,-1 10 0,1 5-691,-1 7 0,3 7-275,4 4 1,2 1-524,2-1 1,5-3-342,6-5 1,5-1-462,7-2 0,3-4 419,5-8 0,5-4-1599,2-8 0,3 2 770,2-5 1,-1 0-3239,0-4 4183,0-5 0,1-2 0,-1-4 0</inkml:trace>
  <inkml:trace contextRef="#ctx0" brushRef="#br0">13385 14870 7830,'0'-28'0,"0"4"1895,0-3 0,-1 8-904,-3 4 1,2 6 591,-6 2 1,0 5-663,-3 2 0,3 8-288,1 11 1,-5 8-267,-3 14 0,-5 4-142,1 12 1,-3 3-389,11-26 0,-1 0 1,-1 0-1,0 1 274,-1-1 1,1 0-1,-1 3 1,1 0-174,2 1 0,0 0 0,0-3 1,0-2 85,1 0 0,1-1 1,-4 20-703,6-10 0,4-8-963,-1-11 485,3-10 0,6-8 417,3-13 0,3-12-79,4-7 0,-1-6 115,5-5 1,-1-9 411,1-10 0,-7 25 0,-1 0-273,1-6 1,-1-1 0,0 4-1,-1-1 257,2-2 0,-1 0 0,1 1 1,-1-1 255,-1 2 0,-1 0 1,0 2-1,0 1 355,10-28 0,-6 10 447,-2 9 1,-1 9 46,-6 14 1,1 3 939,-1 4 0,-2 6-270,6 2 0,-4 3-772,3 1 0,1 0 330,4 0 1,3 0-50,0 0 0,4 5-951,-4 2 0,4 0-295,-4 0 1,5 1-312,-5 3 1,0 2-467,-4 2 0,0-2 543,-4 2 0,-2 2-545,-5-2 1,0 5 430,0-1 1,-9 3 223,-2 1 0,-8 0 141,0-1 0,-8 5 216,-3 0 1,-3 5 166,-1-2 1,1 3 202,2 1 0,-1-3 20,6-1 1,0-4 413,7 0 0,4-7 1460,7-4-1575,3-2 0,7-7-250,1-2 0,8-2-194,4-2 1,5 0 26,-1 0 0,3 0-27,1 0 1,-1 3-1,1 1 1,-4 4 26,0-4 0,-1 4-27,1 0 1,1 3-1,-4 5 1,-1-2-1285,-4 5 0,1-2-1789,-1 3 0,1-4 1535,-1-5 1,0 0 1328,1-4 0,4-2 0,2-5 0</inkml:trace>
  <inkml:trace contextRef="#ctx0" brushRef="#br0">13728 15441 7830,'-5'6'-524,"2"7"-65,-4-5 0,3 3 2732,-4-7-1466,1 0 0,-1-4 239,0 0 1,6-3-411,-2-4 0,4-2 49,4-10 0,0-2-87,7-5 0,-1-4-41,9-4 0,0-1-128,4-3 0,5-3-70,3-5 0,3 1-406,4-1 1,-1 0 297,5 1 0,-6 4-59,2 3 0,-3 7 112,-5 5 0,2 7-262,-6 4 1,1 3 35,-4 5 1,-4 3-26,0 8 1,-4 2 146,4 5 1,-9 6 8,2 2 0,-7 4 208,3 3 1,-6 1 157,2 7 1,-3-2 350,-1 6 1,-1-2-292,-3-2 0,-1 0-66,-3 0 0,-2-4-484,3-4 1,0-6-560,0 0 1,4-10-1242,-1 1-2373,3-7 3913,1 1 1,-5-15-1,-1-3 1</inkml:trace>
  <inkml:trace contextRef="#ctx0" brushRef="#br0">14699 14881 7830,'-12'-17'0,"1"-1"1419,-1 3 0,1 2-654,0-2 1,0 2 796,4 2 0,2-1-745,5 1 0,1-1 90,3 1 0,7-1-595,8 1 0,8 3-415,3 1 0,11 3 199,1-4 1,6 6 112,-2-2 1,-1 3-1643,5 1 1,-4 0 752,-5 0 0,-2 5-1133,-9 2 1,-2 4 861,-5 0 1,-3 2-249,-5 2 1,-5-2 156,-10 2 1042,0-2 0,-10 3 0,-2 2 0</inkml:trace>
  <inkml:trace contextRef="#ctx0" brushRef="#br0">14847 14836 7830,'-15'-4'632,"0"0"1,-4-4 881,3 5 1,0 0-455,1 7 1,1 6-546,-5 5 1,5 9 334,-1-1 1,2 13-312,1 2 0,-3 10-457,0 5 0,-4 7-536,4 1 1,7-29 0,0 1-246,-3 28 0,5 1 74,2-9 0,3-1-907,1-14 1,0-5-2089,0-6 3620,5-8 0,6-3 0,7-4 0</inkml:trace>
  <inkml:trace contextRef="#ctx0" brushRef="#br0">14642 15213 7830,'-12'-18'0,"5"1"5029,-1 6-2474,5-1-281,-2 6 1,7 1-982,1 5 0,5 0-415,7 0 0,7 0-1087,4 0 0,6 0-837,-1 0 0,3 4-2104,4 0 0,4-1 3150,7-3 0,3 6 0,5 0 0</inkml:trace>
  <inkml:trace contextRef="#ctx0" brushRef="#br0">15464 14756 7770,'0'-23'0,"0"5"3747,0 3 0,1 2-1938,3 2 1,7 4-48,8 4 1,4 3-797,4 3 1,1 10-347,2 10 0,-2 6-312,-5 9 1,-1 4-357,-3 8 0,-8 5 105,-7 6 1,-4-27-1,-1 0-172,-2 0 1,-2 0 0,-3 3 0,-2 0-160,-4 3 1,-2 0-1,-2 2 1,-1-1 200,0 2 0,0-2 0,-2-1 1,-1-2-711,1-4 1,0 0 0,-1-2 0,1-2-439,0-2 1,0-2-1,-24 18-1248,4-10 0,1-10 2469,2-8 0,5-9 0,-1-3 0,-3-3 0</inkml:trace>
  <inkml:trace contextRef="#ctx0" brushRef="#br0">16252 15190 7759,'0'-7'-1772,"0"1"1772,0 2 0,0 3 0,-5-9 0,-2 3 0</inkml:trace>
  <inkml:trace contextRef="#ctx0" brushRef="#br0">16240 15053 7759,'-10'-12'0,"3"5"1791,-9-1 1,4 4-863,0-3 0,5 4 2794,-1-1-1197,6 3-1416,-9 1 1,11 0-642,0 0 0,7 0-80,8 0 0,7 0-1275,4 0 0,6 0 584,-2 0 0,5 0-1506,3 0 1,-3 0 969,3 0 1,-3 4-1945,-5 0 0,2 3 2782,-6-3 0,6 10 0,-3-1 0</inkml:trace>
  <inkml:trace contextRef="#ctx0" brushRef="#br0">16206 15258 7759,'-23'2'2978,"1"1"0,4-1-1433,3 1-978,7-1 1,5 2-253,11-1 1,2 5-114,13-4 1,2 3 1261,10-3 1,0 0-706,3-4 0,-1 0-2054,5 0 0,-5 0-97,1 0 0,1 0-683,-1 0 0,-1 0 2075,-7 0 0,3-5 0,-3-1 0</inkml:trace>
  <inkml:trace contextRef="#ctx0" brushRef="#br0">17257 14699 7725,'-11'-12'228,"-6"-3"57,-2 0 0,2 0 1530,2 3-1276,-3 1 1,6-1 1729,-3 1-1665,7-1 1,3 1 413,5 0 0,6 0-444,6 4 1,2-2-188,8 5 1,0-3-165,8 3 1,1 0-141,3 4 1,0 0-133,1 0 1,-1 0 124,0 0 0,1 1-348,-1 3 0,-1 1 185,-3 3 0,-2 2-461,-5-3 1,-1 4 159,-3 0 1,-4-3 70,-8-1 1,-2 1 227,-5 3 1,-1 6 294,-3 2 0,-3 2-21,-8 2 0,-7 1-127,-5 3 0,-6 7 427,-1 8 0,0-1-434,-4 1 0,4-1 390,3 5 0,-1 4-241,6-1 0,-1-3-270,4-4 1,7-5-127,4 1 1,2-3-516,6-1 1,1-8-291,3-3 0,5-8 424,2 0 1,7-4-1252,1-3 0,6-3 286,-2-5 1665,2 0 1,2-10 0,0-3-1</inkml:trace>
  <inkml:trace contextRef="#ctx0" brushRef="#br0">18102 14699 7762,'18'-41'781,"-2"2"-586,-4 4 0,-1 5-154,1 0 1,-1 3-42,0-4 1,0 5 398,-4-5 0,-2 10-203,-5-2 0,-1 8-126,-3-1 1,-3 4-53,-9 0 1,2 6-151,-5 2 1,0 3 161,-4 1 1,-1 1 39,-2 3 0,3 2-85,0 6 0,1 0 34,7 4 0,1-4 559,7 4 1,-2 0-172,5-1 0,0 4 7,4-3 0,1 4-36,3-1 0,4 1 40,7-1 0,2 2-326,2-6 0,2 4 68,-2-4 0,2 0-68,-2-3 0,2-1 99,-2 1 0,1-1-673,0 0 1,0-4-38,-5-3 1,0 1-264,-3-2 0,-2 2 439,-3-1 1,-1-1 1,-6 4 0,-3 2 423,-5 7 0,-4 3-141,-11 7 0,-6 5 927,-6 7 1,-5 4-888,15-18 1,0 1 0,-1 3 0,0 0 605,-2 2 1,-1 1 0,1 2 0,-1 0-498,0-1 0,1 1 1,0 2-1,0 2 101,1 1 1,1 0 0,-2 1 0,1 1-208,2 0 0,1 0 0,1-3 0,1-1-147,3-1 0,0-1 1,2-3-1,1 0-259,-10 22 1,2-3 357,12-8 1,3-12-1560,9-7 1,5-8-43,3 0 1665,7-7 0,3 2 0,5-3 0</inkml:trace>
  <inkml:trace contextRef="#ctx0" brushRef="#br0">18262 15190 7752,'-27'11'1356,"1"1"1,-2 5-75,1 6 1,4 5 496,0 6 0,2 1-603,6-1 1,4-5 442,8-2 0,1-4-1397,2-4 1,11-4-118,4-8 0,6-1-810,6-6 0,2-11 524,5-4 0,5-6-569,-1-6 1,0-2-396,-4-6 0,-5 5-1082,-2 0 1,-4 0 713,-4 0 1,-8 2 820,-7 5 1,-5 5 223,-7 3 1,-11 9 145,-15 6 0,-12 7 153,-11 12-35,0 6 0,26-9 0,0 2 0,2-1 0,0 0 0</inkml:trace>
  <inkml:trace contextRef="#ctx0" brushRef="#br1">5185 10028 15010,'0'-28'-2375,"4"-2"2067,0-4 0,5 4 1109,-2-1 1,3 2-292,2-1 0,4-3-245,3 2 0,3-1-39,1 2 0,-4-2-207,0 6 1,-5 0-739,1 7 819,-7 8-197,-3 6 0,-7 10 10,-1 2 0,-8 7 138,-4 2 1,-5 8 39,1-1 1,-5 6 18,1-3 0,-1 1-46,9-4 1,-1-4 29,5 0 1,3-5-62,1 1-33,4-2 1,3-3-63,8-2 1,3-3 32,4-5 0,4-5-94,8-3 1,-2-6 92,6-1 0,-1-6 37,5 2 0,-6 3 86,-3 1 1,-3-1-1,-4 5 1,-3-3 88,-9 6 66,-2 3 1,-11 2-306,-5 6 1,-10 5 42,-5 7 0,-6 3 50,1 5 0,0-4-32,0 0 0,5-4 24,7 4-110,2-5 0,12 1-104,5-7 0,6-3 125,10-5 1,5-1 75,6-3 1,1-2 131,-2-6 0,-2-3-86,3 0 1,-8-2 304,-4 2 0,-6 2-116,-1-2 1,-6 2-64,2 2 0,-4 3-306,-4 1 1,-6 4-106,-5-1 1,-4 3 11,4 1 0,-1 4-257,5 0 0,0 5-112,-1-2 0,6 0 204,2 0 1,3-3 46,1 4 1,1-6 94,3 2 0,-2-3 487,6-1 0,0 0-116,3 0 1,-3 0 855,-1 0-282,1 0 1,0 0 39,-1 0 199,-4 0-57,2 0-248,-5-5-839,0 4 1,-2-4-1316,-1 5 1207,1 0 1,-4 0-805,2 0 67,3 0 686,-4 5 0,10 0 266,3 3 1,7 7-1,3-2 1</inkml:trace>
  <inkml:trace contextRef="#ctx0" brushRef="#br0">2547 17006 7885,'-5'-33'738,"-3"2"1,-2 8-202,-1 8 0,-2 4 127,-2 3 1,1 3-99,-5 5 1,-4 1 121,-4 3 0,-5 4-201,2 7 1,-3 7-157,-1 4 0,3 7 365,1 1 0,3 6-337,-3 5 1,6 1 136,1 0 0,10-2-389,9-2 0,6-3-421,5-4 0,12-2-314,15-3 0,2-6-721,6-5 0,4-5-1150,3 1 2499,6-7 0,-5 1 0,6-3 0,1 4 0,3 4 0</inkml:trace>
  <inkml:trace contextRef="#ctx0" brushRef="#br0">3072 17360 7924,'-11'-12'2054,"-4"1"2568,-1-1-3863,1 6 0,7 1 517,1 5-4355,4 0 3079,3 5 0,12-4 0,6 4 0</inkml:trace>
  <inkml:trace contextRef="#ctx0" brushRef="#br0">3952 16606 7892,'0'-15'-1529,"0"-1"2071,0 3 1,-2 1 2049,-1 4-731,1 3 454,-8 0-1699,9 4 1,-4-3 56,5 8 1,0 4-442,0 7 0,0 4-16,0 8 0,4 2-236,-1 5 1,1 5 77,-4 3 1,0 3-69,0 0 1,-1 6-179,-3 2 1,-2 8 154,0-28 0,0-1 0,-6 30-126,-4-1 0,4-4-127,-3-3 0,3-2-64,4-11 1,0-5-620,4-17-922,0-2 1340,4-11 1,0-2-202,0-8 1,0-6 151,0-6 0,4-9 27,0-2 1,1-4 572,-2-4 0,4-4 0,4-1 0</inkml:trace>
  <inkml:trace contextRef="#ctx0" brushRef="#br0">3837 16949 7892,'0'-23'0,"2"0"0,1 0 0,4 4 453,4 0 0,1 0 688,-1-4 0,4 2 215,1 1 0,3 0-659,-4 5 1,4 0 114,-4 3 1,4 2 150,-4 3-1026,1 1 1,-5 12 24,0 1 1,-4 7-70,-3 1 1,-3 6 122,-1-2 1,-5 2-122,-3 2 1,-6 0-242,-1 0 1,-4 0 105,4-1 0,-6 1-642,2 0 1,-1-1 356,1-3 1,-1 1-641,4-5 1,-4-3 1164,1-5 0,-2-4 0,-2 2 0</inkml:trace>
  <inkml:trace contextRef="#ctx0" brushRef="#br0">3963 16754 7972,'0'-11'262,"0"0"1,0 3 884,0 0 0,1 2-429,3-2 0,2-2 93,6 3 1,-1-2 365,1 1 1,0-1-526,4 5 0,-2 1-183,5 3 0,-5 0-178,1 0 0,-1 5-277,1 2 1,-2 3-109,2 2 1,-6 1-76,-2 2 0,-3-3 144,4 4 1,-6 0-192,2-1 0,-3 1 52,-1-5 1,0 4-22,0 1 0,-2-1 171,-6-4 0,-1 2-41,-10 2 0,4-2-237,-4 2 1,-4-2-306,-3-2 0,-1 2-421,4 2 1,0-2 83,0 2 1,2-2-492,2-2 0,-1 1 1425,4-1 0,1 0 0,4 1 0</inkml:trace>
  <inkml:trace contextRef="#ctx0" brushRef="#br0">4785 16720 7829,'-6'-29'387,"-4"-4"0,7 10-26,-4 0 0,-2 6 634,-6 5 0,1 6-233,-5 2 1,0 5 9,-4 7 1,-5 7 473,-3 16 0,2 4-601,-1 11 1,3 10-339,12-26 0,0 0 0,1 4 0,1 1-26,-3 3 1,1 0-1,5 0 1,0 0 24,0 4 0,1 0 1,4-2-1,1 0-197,2-2 1,0 0 0,3-3 0,1-1-1114,9 27 1,6-14-243,17-9 1,3-14-746,9-13 1,7-5 1990,0-6 0,3 0 0,-3 0 0,6 0 0</inkml:trace>
  <inkml:trace contextRef="#ctx0" brushRef="#br0">5288 16777 7895,'-5'-16'947,"0"3"-224,-3-2 1,-2 3 600,2 5 0,2 2-524,-2 5 1,1 0 190,-5 0 0,1 6-466,-1 5 0,1 7-192,0 9 1,-1 2-311,1 5 0,3 7 104,1 5 1,-1 4-497,-3 8 0,0 0 330,4 3 1,-3-2 38,5-26 1,2-1 0,-2 30-52,1-1 1,2-10-252,-2-13 1,3-4 85,-3-3 0,1-8-28,-1-8 134,3-8 0,-8-3 80,5-8 0,-1-3-386,2-8 1,1-8 279,-2-8 1,-1-8-468,2-7 0,-1 1 126,4-5 0,0-1-78,0 2 0,4-1 362,-1 5 0,5 0-23,-4 3 0,3 3 151,-3 5 0,6 0-110,2-1 0,-1 2 274,4 3 1,3-2 275,1 5 1,-1 1 386,1 3 0,0 1-103,4 3 0,0 4 492,0 8 1,-4-2-158,0 5 1,-2 0-462,2 4 1,-2 1-410,-6 3 1,1 2-12,-1 6 1,1-1-77,-1 1 0,0 3-21,1 0 1,-1 2-267,1-2 0,-5-2 21,1 2 1,-5-2-306,0-2 0,-1 4 115,-2 0 0,-2 4 123,-1-3 1,-4 4 194,-4-1 1,-6 3-54,-2 0 0,-6 1 139,-2 0 1,-5 0-105,2 0 1,1 0-136,-2-1 0,2 1 142,-1 0 1,3-5-55,8-3 1,-1-2 705,5-2-356,4 1 431,6-1 0,10 1-315,3-1 1,6-5 661,1-2 0,5 2-270,-1 2 0,7-2-156,1 2 1,-1 0-370,-3 3 1,0 0-214,0 1 1,1-1-433,2 1 0,-1 0 367,1 4 1,-2-4-1240,-1 4 0,0 0-121,0-1 0,0-5-2000,0-6 3471,4-2 0,3-2 0,4 0 0</inkml:trace>
  <inkml:trace contextRef="#ctx0" brushRef="#br0">5870 16949 7919,'0'-12'0,"-3"5"0,-1-1 0,-5 2 906,1-2 1,-2-1-354,-1 5 0,-1 0 755,1 4 0,-1-3-349,1-1 1,0 0-41,-1 4 1,5 5-470,-1 3 1,2 7-184,-2 4 1,-1 4 390,5 3 0,0 5-193,4 7 0,0 1 26,0 3 0,6 3-135,1-3 0,8-3-356,4-1 1,4-4-153,4-3 1,-2-9-133,6-6 0,-5-9 362,5-3 1,2-10 87,1-9 0,3-10-190,-7-13 1,3-7-335,2-9 1,-20 23-1,0-2 161,1-1 1,-2-1 0,-2 0 0,-2-1-93,2 2 1,-1 0 0,-3 0 0,-1 2 288,8-29 0,-3-3 0,-5 11 0,-3 2 0,-3 3 0</inkml:trace>
  <inkml:trace contextRef="#ctx0" brushRef="#br0">6384 16686 7919,'0'-12'551,"0"1"880,0 0-1837,0-1-2039,0 1 3004,0 4-344,0 2 0,2 5-205,1 0 0,5 0 15,7 0 1,3 0-290,5 0 1,5-3-100,2-1 0,3-4-36,1 4 0,1-1 399,-1 1 0,-4 3 0,1-3 0,-7-1 0,-1 1 0,-2 1 0,-5 3 0,-1 0 0,-4 0 0,-4 0 0,-2 0 0,-5 5 0,0 1 0</inkml:trace>
  <inkml:trace contextRef="#ctx0" brushRef="#br0">6670 16606 7919,'-17'0'-683,"-2"0"0,3 0 410,1 0 0,2 1 273,1 3 0,1 2 300,0 6 0,-1 6 546,1 4 0,-1 8-33,1 8 1,-1 9-328,1 10 0,3 5-694,4-28 0,1 0 0,1-1 0,1-1 244,-1 1 0,0-1 0,1 27-920,1 2 0,1-12 230,3-8 0,1-5-150,3-6 1,1-3 601,-5-8 1,-1-2 201,-3-6 0,2-5 0,2-2 0,-3-2 0,4-8 193,-5-1 1,0-8 0,0-3 0</inkml:trace>
  <inkml:trace contextRef="#ctx0" brushRef="#br0">6464 17131 7919,'-1'-11'-683,"-3"-1"0,3 1 688,-3 0 0,4-1 743,4 1 1,3-1-118,9 1 0,1 0 139,6-1 1,5-3-1043,3 0 1,2-1 200,1 5 0,-1 0-574,-3-1 1,2 6 517,-5 2 1,3 3 126,-3 1 0,0 0 0,-5 0 0</inkml:trace>
  <inkml:trace contextRef="#ctx0" brushRef="#br0">7047 16629 7671,'5'-7'-613,"-3"-3"551,6 3 1,-2 0 61,2 0 0,2 0 1354,-2 0 1,2-2-62,1 5 1,1-4 58,-1 5 1,4-1-691,0 4 1,2 6-214,-2 6 1,-2 0-84,2 7 1,-3 5 33,-5 7 1,2 2-190,-5 1 1,0 5 27,-4 3 0,-2 7-141,-1 0 1,-5 4-123,-7-3 1,1-1-210,-5-3 0,4 2-165,-5-2 0,5-7-330,-4-8 0,4-6 44,-4 2 0,0-4-570,-4-4 1,0-4 349,0-8 904,-5-1 0,1-6 0,-4 0 0,3 0 0</inkml:trace>
  <inkml:trace contextRef="#ctx0" brushRef="#br0">4979 16617 7853,'0'-6'609,"0"-4"-247,0 9 0,0-6-67,0 3 0,-1 3 216,-3-3-278,3 3 1,-5 1 375,2 0-88,3 0-247,-9 0 1,5 1-62,-3 3 0,2-1-14,2 4 0,2 1 156,-1 3 0,-2 1-81,1-1 0,-1 1 65,1-1 1,1 2-72,-4 2 0,3-1-40,-4 5 0,1 0-59,-5 4 1,5 3 13,-1 1 0,0 4-53,-3-5 0,0 6-191,-1-2 1,2 2 121,2-1 1,-2 3 95,3 0 1,-2-3-71,1 3 0,-1-2 57,5 2 1,-1 0 196,2 0 1,1-1-168,-1-2 0,3-3-13,3-5 0,0-1-204,4 1 0,2-5-418,7-3 0,-4-2-755,3-2 0,-1-3 577,2 0 0,-4-6-782,4 2 0,-4-3 1421,0-1 0,4 0 0,2 0 0</inkml:trace>
  <inkml:trace contextRef="#ctx0" brushRef="#br0">7652 16446 7884,'0'-11'0,"0"-1"0,0 1 134,0-1 0,1-3 20,3 0 1,-1 0 184,4 3 0,-4 1-5,1-1 0,-3 1 462,-1 0-471,0 4 0,-3 2 82,-4 5 0,-1 0-192,-7 0 0,-4 1 13,-4 3 1,-1 6 588,-7 6 1,5 4-309,-5-1 0,6 4 116,-2 3 0,4-1-328,4 1 0,4 1-148,8-4 0,1 2-207,6-6 1,2-1-359,2 1 1,7-5-1221,8 1 0,6-3 819,2-5 1,9 2 816,-2-5 0,8 5 0,-2-3 0</inkml:trace>
  <inkml:trace contextRef="#ctx0" brushRef="#br0">7983 16446 7998,'0'-18'666,"0"3"1,-4 2 959,1 2 1,-3 0 3872,3-1-2912,1 6-1122,-3 1 1,10 6-754,3 3 0,2 8-437,2 11 0,3 3-146,0 8 0,4-1-216,-4 9 0,1 5 60,-5 6 1,-1 4-84,-2 4 1,-5-28 0,-1 1-109,-1 2 0,-2 1 0,-2 2 0,-1 0-181,-1 1 1,-1 0 0,-2 0 0,-2 0-135,-2 2 0,-2 0 0,0 0 0,0 0 43,-1-2 0,-1 0 1,0-3-1,-1-2-257,2-4 0,0-1 1,-14 23-322,-2-3 0,7-15-370,1-8 1,5-9 1437,7-11 0,0-2 0,-1-5 0</inkml:trace>
  <inkml:trace contextRef="#ctx0" brushRef="#br0">8588 16823 7818,'-16'-5'0,"5"-1"2457,-1-6-1099,1 6-758,9-4 1,-1 8-197,6-1 0,8 1-461,4 2 0,6 0-35,2 0 0,4 0 4,3 0 0,7 0-167,-3 0 0,7 0-468,-3 0 1,5 0-274,-1 0 0,1 5 478,-1 3 0,-4 2-910,-7 2 1324,2-1 1,-9 5 0,4 2 0</inkml:trace>
  <inkml:trace contextRef="#ctx0" brushRef="#br0">8623 17097 7818,'-18'-5'1185,"3"2"1715,7-4-2333,3 4 1,6-2-138,3 5 1,4 0 289,7 0 1,8 0-292,7 0 0,5 0-902,3 0 0,2 0 380,6 0 1,3 4-1457,1 0 1,3 5 1221,-3-2 1,4 9 0,-2 1 0</inkml:trace>
  <inkml:trace contextRef="#ctx0" brushRef="#br0">10028 16709 7769,'6'-46'0,"-1"0"0,-6 3 1838,-3 5 1,3 6 9,-3 13-1348,3 3 111,1 10-140,5 0 0,0 17-152,2 4 0,3 10-64,-2 6 1,1 8-100,-1 7 1,2 6-274,-3 9 1,0 1 183,-3-30 0,-1 1 0,-1 0 0,-1 1 41,1-2 0,0 1 0,-2 1 0,1 0-196,-1 2 0,0 0 1,0-1-1,0 0-261,0 2 0,0-1 0,0 27-783,0-6 0,0-5 473,0-6 1,0-12-1216,0-7 449,5-13 0,-2-9 702,4-5 1,-4-10 722,0-6 0,4-9 0,-1-4 0</inkml:trace>
  <inkml:trace contextRef="#ctx0" brushRef="#br0">10199 17211 7769,'0'-12'0,"0"-4"0,0 2 1099,0-5 0,0 5-351,0-1 1,5-3-188,3-1 1,-2 3-244,1 1 1,5-2-90,3 2 0,7 0 429,1 3 1,4 1-519,8-1 0,3 6-803,0 2 0,9 3 465,-2 1 0,4 0-342,-4 0 0,-3 5-154,0 3 0,-1 1-474,1-2 1,-4 2 402,-8-5 0,1 0 765,-9-4 0,4 0 0,-8 0 0</inkml:trace>
  <inkml:trace contextRef="#ctx0" brushRef="#br0">11581 16549 7726,'-12'-12'0,"1"1"2631,-1 0-788,1-1-326,0 6-798,-1 1 1,5 11 215,-1 5 1,5 7-554,0 9 0,1 5-149,2 10 1,0 2 101,0 13 1,-1 0-451,-1-23 1,0 1-1,1 0 1,0 1 163,-3 3 0,0 2 0,1 1 0,-1 1 2,-2 1 1,0-1 0,0-1 0,1 0-41,-1-2 0,0 0 1,3-3-1,0 0-179,1-5 0,0 0 0,1 25-721,1-7 0,0-10-374,0-5 1,4-11-231,-1-9 442,6-7 0,-6-6 496,5-9 0,-6-7-1003,2-13 793,-3-7 295,-1-7 470,0-10 0,-4 1 0,1-4 0,-1 4 0</inkml:trace>
  <inkml:trace contextRef="#ctx0" brushRef="#br0">11455 16823 7726,'12'-34'622,"-1"-1"0,0 2 864,1 3 0,0 2-827,4 5 1,0 0-126,3 1 1,2 4 157,-6 3 0,4 3 389,-4 4 0,5 3-1127,-1 5 0,3 7 75,1 4 0,0 2-261,-1 6 0,-4 5 87,-3 6 0,-3 3-51,-4 2 1,-3 4 93,-5 3 0,-2 1-172,-1-1 1,-5 1-31,-7-5 1,-1 0-84,-6-3 1,0 1-501,-8-1 1,0-4 395,0-8 0,-3-6-959,2-6 1,-2-1 1449,-1-6 0,-5-5 0,-2-6 0</inkml:trace>
  <inkml:trace contextRef="#ctx0" brushRef="#br0">12483 16754 7753,'-23'-11'1170,"0"0"0,-1-1-503,-2 1 1,5 4-269,-2 4 0,4 6-135,0 5 0,-2 7 593,2 4 0,-2 8-205,2 3 0,-1 8-3,5 4 0,0 9-593,3 6 1,6 0 128,2 4 1,4-2-656,4-2 0,9-5 376,9-3 1,10-12-1668,6-7 0,5-7 333,-1-7 1428,8-1 0,-3-14 0,2 3 0,-2-3 0</inkml:trace>
  <inkml:trace contextRef="#ctx0" brushRef="#br0">12986 16754 8430,'-17'-16'1541,"4"7"-1085,-2-2 0,2 8 273,2 3 0,5 5-398,2 7 0,-1 4-369,1 3 1,-4 8 415,5 3 1,-5 4-61,4 5 1,-5 1-150,2 6 1,2 0-65,1-1 0,-1 1 271,1 0 1,-4-2-250,4-2 1,-3-8-127,3-7 1,-4-4-336,5-4 281,-6-3 0,4-11-705,-3-5 1,3-6 409,5-9 0,0-4-642,0-8 1,0-4 460,0-7 0,0-2 31,0-6 0,0 0 144,0 1 0,4 3-35,0 0 1,4 4 468,0-4 1,2 5-106,2-1 1,0 8 534,4 3 1,-2 3-338,5 1 0,0 5 1044,3 3 0,1 4-343,0 3 0,0-1-136,0 5 1,-2 1-296,-2 3 0,2 0-173,-6 0 0,0 5-374,-3 2 1,-2 7 146,-9-12-37</inkml:trace>
  <inkml:trace contextRef="#ctx0" brushRef="#br0">13134 16990 12263,'-11'8'-249,"-2"-5"62,-2 0 0,1 2 12,-5-1 0,1 4 396,-1-4 1,-3 1 118,3-1 0,-2 1 324,-2 2 1,5 2-313,3-5 1,3 5 135,5-2 1,2 0 320,5 0 0,1 1-317,3 3 0,9-3 339,9 0 0,4-2-338,8 2 1,-2 2-66,6-3 0,-3 0-334,0 0 0,-24-4-187</inkml:trace>
  <inkml:trace contextRef="#ctx0" brushRef="#br0">14436 16629 7710,'-5'-12'0,"2"1"879,-4 0 1,4 3 1185,-1 0 0,9 4-1376,7-3 1,1 4-336,6 0 1,-4-3-302,4 3 0,1-1 121,7 4 0,-2-4-1150,6 0 1,-5 0 544,5 4 1,-2 0-1260,1 0 0,1 0 590,-8 0 1,1 0-574,-9 0 1673,-5 5 0,-5-3 0,-15 8 0,-3-4 0</inkml:trace>
  <inkml:trace contextRef="#ctx0" brushRef="#br0">14550 16617 7710,'-18'0'0,"-2"0"1075,5 0 0,0 2-454,3 1 1,6 4 25,2 4 1,-1 2 44,1 2 0,-1 4 238,1 8 1,2-1-656,-6 9 1,2 4-272,-2 14 1,-6 2-193,8-23 0,1 1 0,-5 26 106,2 2 1,6-4-633,-2-3 0,2-7 470,2-6 0,2-9-2866,2-1 2029,2-11 1,1-9 199,1-7 1,-2-13 880,1-3 0,-1-11 0</inkml:trace>
  <inkml:trace contextRef="#ctx0" brushRef="#br0">14413 16937 7710,'-15'0'995,"0"0"0,-4 0 3680,3 0-2727,1 0-1095,9 0 0,7 0-378,11 0 0,9 0-150,10 0 1,2-1-1204,1-3 1,1-1 603,3-3 1,2-1-1268,2 6 1,1-5 522,-5 4 0,0-3-392,-4 3 0,-5-4 572,-2 4 1,-8-3-616,-4 3 1453,-7-5 0,-8-2 0,-6-7 0</inkml:trace>
  <inkml:trace contextRef="#ctx0" brushRef="#br0">15064 16446 7706,'-7'-4'4915,"-1"0"0,7 1-2868,1 3 0,6 6-1837,9 5 0,3 6 170,5 6 0,0 3-131,-1 1 1,1 10-8,0 1 0,-1 10-280,-3 5 1,2 8-54,-11-28 1,-1-1-1,-1 0 1,0-1-36,-2 2 1,-1-1-1,1 28-260,-6 1 1,-10-4 5,-5-4 0,-12-7-156,-7-8 1,-7-8-424,-8-3 0,-3-4 24,-5-4 935,-5-3 0,2-5 0,-2-4 0,3-3 0,5-3 0</inkml:trace>
  <inkml:trace contextRef="#ctx0" brushRef="#br0">15898 16766 7693,'-8'0'769,"1"0"0,3 0 2911,-4 0-2522,6-5 1,-3 2-611,5-4 0,5 0-141,2 0 1,8-2-419,5 5 0,5-1-370,2 1 1,4 3-214,0-3 1,6 3-754,1 1 0,-2 1 1347,-5 3 0,2 2 0,-4 6 0</inkml:trace>
  <inkml:trace contextRef="#ctx0" brushRef="#br0">15795 17017 7699,'-29'0'4585,"2"4"-2521,8 0-1075,3 0 0,16-4-302,7 0 1,11 0-20,13 0 1,4-6-511,11-1 1,4 0-458,4 0 0,2-1 16,1-3 0,1 4 627,3 4-705,-3 1 0,5-3 1,-6-1-1</inkml:trace>
  <inkml:trace contextRef="#ctx0" brushRef="#br0">16862 17313 11994,'-1'1'-158,"-7"10"-708,6 1 1,2-6 865,7-2 0,9-3 0,1-1 0</inkml:trace>
  <inkml:trace contextRef="#ctx0" brushRef="#br0">17913 17290 16272,'-10'11'40,"-14"14"67,2 0-735,-12 21 0,5-10-355,6-1 309,10-11 0,8-13-271,13-7 1,8-4 944,7-4 0,-5 3 0,3-4 0</inkml:trace>
  <inkml:trace contextRef="#ctx0" brushRef="#br2">13145 16754 7844,'-7'0'-107,"-1"0"550,6 0 149,-3 0 0,5-1-219,0-3 0,0-2-136,0-5 0,5 3 280,2 0 0,0 1-123,0-5 0,-3 1 40,4-1 0,-2 5-144,2-1 1,-2 6-195,-2-2 0,-2 3-26,6 1 1,-6 1 84,2 3 1,-2 2-409,-2 5 0,0 1 179,0-1 1,0 1-309,0-1 1,-2 4 163,-2 1 0,2 0 120,-6-1 0,1-1 8,-5 5 0,1-3-9,-1 3 0,-3 0 268,0 3 0,-5 5-26,1 0 1,-3 3-242,-1-3 1,2 5 88,2-2 0,-3 3-667,3 1 0,2-5 48,2-2 1,6-8-739,2-4 1366,4-7 0,-2 2 0,5-3 0</inkml:trace>
  <inkml:trace contextRef="#ctx0" brushRef="#br0">13614 16800 7849,'-7'-5'0,"2"4"0,1-6 0,1 4 0,-6 1 0,6-4 0,-4 2 802,4 3-89,-2-9-328,0 8 72,4-3-27,-4 5 18,5 0-333,0 5 1,0 2 353,0 4 0,0 2 159,0 2 0,-4-1-82,0 5 0,-1 0-169,1 4 0,3 0-146,-3 0 0,3-3-68,1 3 1,-4-4-14,0 4 1,0 0-8,4-4 1,0 1-124,0-1 1,0 1-73,0-5 0,0 1 53,0-5 1,4 1 30,0-1 0,0 0-8,-4 1 0,4-5 112,-1 1 0,5 0-97,-4 3 0,5-3-88,-2-1 1,0-4 89,0 1 0,1 1-4,3-1 1,1-1-148,-1-3 1,1 0 92,-1 0 0,0 0-204,1 0 1,-1 0 44,1 0 1,3 0 21,0 0 1,0-3 52,-3-1 0,-1-5 50,1 1 0,-1 2-1,0-2 0,1 2 11,-1-2 0,-1-2-10,-2 3 0,2 0 16,-2 0 1,2-2-123,1-7 0,-3 3 112,0-7 1,-1 1-212,5-3 1,-1-6-94,0-3 0,1-3-120,-1-4 1,1-7 68,-1-4 0,-3-4-9,-1 3 0,-4 7 116,1 9 0,-3 5 55,-1 6 0,-1 6-7,-3 6 1,1 5 32,-4 6 1,-1 5 211,-3 2 0,-1 3 0,1 2 0</inkml:trace>
  <inkml:trace contextRef="#ctx0" brushRef="#br0">16903 16709 7768,'0'-29'-1271,"0"-1"1016,0 4 1,0 2 1613,0-3 0,0 8-263,0 4 1,0 1-101,0-2 1,0 8 293,0-4 349,5 8-1234,-4-1 1,8 7-148,-5 1 1,4 9 137,-5 7 0,1 7-73,-4 5 1,0 7 11,0 4 1,-5 4-21,-3 3 0,-2 4-226,-1 8 1,-2-6 154,-2 2 0,-3 1-116,7-27 1,-1-1-1,1 1 1,0 0-61,-1 0 0,1-1 0,-11 22-237,3-2 0,3-10-11,4-9 0,6-4 149,2-8-1202,3-8 0,2-6 76,3-5 1,2-6-306,6-6 1,0-5 807,3-10 0,-1 2-603,5-6 0,-5 3 728,2 1 0,-4 1-102,0 7 0,-6 2 631,-2 2 0,2-3 0,1 1 0</inkml:trace>
  <inkml:trace contextRef="#ctx0" brushRef="#br0">17040 17006 7768,'-11'0'576,"-1"0"0,4 0 2194,1 0-2172,4-5 1,0 3-73,6-1 0,4 0 146,4-1 0,11 2 362,4-6 1,6 4-778,2-3 1,8-1-55,0-3 1,5 3-406,-5 0 0,2 5 3,2-5 0,-2 5-196,-2 0 1,-7 1-302,-9 2 0,-7 0-2539,-4 0 3235,-7 5 0,-3 2 0,-5 4 0</inkml:trace>
  <inkml:trace contextRef="#ctx0" brushRef="#br0">18193 16595 7721,'0'-35'0,"0"2"597,0 3 0,-6 7-149,-5 8 0,-6 3 146,-6 5 1,-1 3-221,-2 8 0,-4 8 709,-4 11 1,-4 11-480,0 12 1,17-19 0,0 2-353,2 3 1,0 1 0,-2 5-1,0 1 176,2 2 1,0 2 0,0 3 0,1 1 170,2 0 1,2 1 0,0 1 0,1 1-232,3-3 0,1 1 0,3-3 0,2 0-150,2-3 0,4 0 0,4-3 1,3-1-394,3-3 1,3-1 0,2-3 0,3-3-141,22 14 1,7-8-1422,4-7 0,7-8 514,1-4 1222,0-7 0,-3-3 0,1-8 0,-2-4 0,-3-6 0</inkml:trace>
  <inkml:trace contextRef="#ctx0" brushRef="#br0">12894 16754 7963,'0'-6'172,"0"-4"0,-4 7 23,1-4 1,-5 3 521,4-4-457,-5 6 1,7-7 87,-6 5 1,4-1 224,-3 1 169,4 3 68,-2-4-517,5 5 0,0 5-25,0 3 0,0 2-46,0 1 1,0 6-29,0 2 0,0 2-59,0 2 1,0 1-104,0 3 0,0-2 65,0 6 0,0 0-126,0 7 0,0-2-47,0 2 1,-5 3 85,-3 1 0,-2-3-105,-1-1 0,-1-6 98,1-2 0,0-1-80,-1 2 1,6-8 26,2-8-20,-2-2-181,4-2-88,-3-5 0,9-2 200,0-8 1,3-2 59,-3-5 0,4-1 144,-4 1 0,1-2-152,-1-2 0,-3 2 60,3-2 0,-3-2-78,-1 2 0,0 0-111,0 4 0,0-1 136,0 1 1,0-1-102,0 1 0,-1 3-787,-3 1 629,3-1 1,-4 0-1294,5 1 1632,0 4 0,-6-7 0,0 4 0</inkml:trace>
  <inkml:trace contextRef="#ctx0" brushRef="#br0">12871 16857 8021,'0'-11'153,"0"-1"1,0 1 329,0 0 1,0 2 6,0-3 1,5 6-143,3-9 1,2 8 79,2-4 0,4-2-31,3-2 0,1 0-38,-1 3 0,3 2-77,-3 3 1,3-2 79,0 5 0,-4 0-177,-3 4 0,-2 1 14,-1 3 0,-5 2 44,1 6 0,-6 1-15,2 2 1,-3-1 78,-1 5 0,0 1-64,0 7 0,-3-7-123,-1 3 1,-1-3-187,1 3 0,3 0-264,-3 0 0,-1 0 178,1-1 0,-1-3-127,1 0 1,2-1-44,-6 1 0,0 2 116,-3-6 1,3 0-42,1-4 1,-1 1 50,-3-1 0,-1-3-19,1 0 1,-1-2 93,1 1 1,-2 4-1,-2-4 0,1-2-70,-5-1 0,5 1-11,-1-1 1,2 4 13,2-5 0,3 1-110,1-4 186,-1 0 1,0 0 45,1 0 257,4 0 1,-2-1-19,5-3 1,0 2 262,0-6 0,0 4 583,0-3-357,0 4 1194,0-7-680,0 9-579,0-4 1,1 5 357,3 0-548,2 0 1,7 0-40,2 0 1,-1 1 47,5 3 1,-3-2-151,3 6 1,0-1-10,4 5 1,-1 3 92,1 0 0,0 2-81,0-2 1,0 3-127,0 5 1,-1-1 84,1 1 1,-4 0-292,0 0 0,-1 0-217,1 0 0,-2-6-362,-6-1 0,0-4-89,1 0 0,-4-6-2187,-1-2 411,-4-3 2507,2-1 0,-5-10 0,0-3 0</inkml:trace>
  <inkml:trace contextRef="#ctx0" brushRef="#br0">18388 16743 7802,'0'-11'0,"0"-1"894,0 1-377,0-1 0,0 1 575,0-1-253,0 1 0,0 0 1795,0-1-186,0 6-1814,-5 1 1,-2 6-70,-4 3 0,3 7-171,1 8 1,-1 9-276,-4 6 1,-3 6-171,0 6 0,0-1-323,3 1 1,1 3-81,0 1 1,3-1-554,0-3 1,6-5-784,-2-3 0,4-4 846,4-4 0,-2-3-224,6-8 1,3-7 589,5-9 1,4-3 577,-1-3 0,8-9 0,2-6 0</inkml:trace>
  <inkml:trace contextRef="#ctx0" brushRef="#br0">18547 16949 7802,'-5'-7'496,"3"-2"63,-6 6 0,6-3 466,-2 3 625,-2 1 1707,4-3-2493,-3 5 0,6 0-311,3 0 0,4 2-181,7 1 1,-1-1-321,5 1 1,0 3-208,4-3 0,0 1-210,0-4 1,0-4 197,-1 1 1,5-10-97,0 1 1,-4-3-1258,-4 0 0,-7-3 533,0-5 0,-2 1-397,-6-1 1,-7 1 691,-8 3 0,-7 3-72,-9 4 0,-2 2 436,-5 2 1,0 8 327,-1 8 0,1 2 0,0 7 0,-1 0 0</inkml:trace>
  <inkml:trace contextRef="#ctx0" brushRef="#br0">19107 16732 7802,'18'-17'0,"2"3"0,-5-5 0,-3 4 0,-5-4 0,0 5 0,0-1 0,-2-2 0,-5 2 0,0-2 369,0 2 1,0 2 552,0-2 0,-5-1-201,-2 1 0,-3-1-290,-2 5 0,-3 1-367,0 2 1,-4 3 44,3 5 0,-4 0-11,1 0 1,3 1 66,0 3 0,4-1-125,0 4 0,5 5 128,-1 3 0,6 4 87,-2-4 0,5 4 5,7-4 0,1 6-87,10-2 1,0-1-3,3 1 0,1-4 35,0 4 0,-4-4-107,0 4 0,0-5-76,4 1 0,0 2-145,0-2 0,-4 0-271,0-3 1,-5-2-392,1-3 0,-2 2 99,-2-5 0,-5 1 237,-2-1 0,-9 2 614,-6 6 1,-7 4-235,-9 3 0,-7 8 722,-8 3 0,-7 5-639,22-17 1,0 2-1,1 0 1,0 0 217,0 3 0,-1 0 0,1 2 0,0 1 23,-1 0 1,1 1 0,2-2-1,2 1 473,-16 23 1,9-3-838,6-4 0,10 0 116,9-8 0,6-7-1882,5-12 0,4-4 1874,11-3 0,-1-8 0,7-6 0</inkml:trace>
  <inkml:trace contextRef="#ctx0" brushRef="#br0">19313 17051 7747,'-23'0'0,"0"2"2569,0 1 0,5 5-1145,3 7 0,8 4-623,3 8 1,2-3-402,2 3 0,3-3-22,5-1 0,1-2-395,10-2 0,3 0 51,5-7 0,0 0-506,-4-8 1,-1 0 395,1-4 0,-1-5-760,-3-3 1,-3-2 121,-4-1 0,-1-2-109,1-2 1,-6-3 314,-2-5 1,-3 0 17,-1 1 1,-9 3-4,-2-1 0,-7 7 166,3-3 1,-4 5-1122,3 3 1448,-4 3 0,2 0 0,-4-1 0</inkml:trace>
  <inkml:trace contextRef="#ctx0" brushRef="#br0">19735 17006 7778,'-9'-18'1555,"-2"3"0,-2 2-173,6 2 0,-2-1-642,5 1 0,1 1 270,7 2 1,4-2-557,7 2 0,4 2-300,8-2 1,2 2-255,5-2 1,4 3-367,0 5 0,5 0-14,-1 0 1,-2 1-595,-2 3 0,-4 1-360,-4 3 0,3 1 624,-2-5 0,-4-1 135,-5-3 1,-4 4-411,-6 0-74,-6 0 1159,-1-4 0,-10-5 0,-3-3 0,-7-2 0,-3-1 0</inkml:trace>
  <inkml:trace contextRef="#ctx0" brushRef="#br0">20078 16663 7778,'0'-16'0,"0"3"3563,0-2-2626,0 7 1,0 8 1416,0 8 1,-1 13-1213,-3 10 0,1 8-565,-4 10 1,-2 5-887,-6 7 0,2 2-156,5-29 1,1 1 0,-5 28-51,5-2 0,2-4-1244,5-4 1759,5-7 0,1-1 0,5-5 0</inkml:trace>
  <inkml:trace contextRef="#ctx0" brushRef="#br0">20546 16663 7734,'0'-23'0,"0"5"2265,0 3-991,0-3-548,0 6-373,0 0 1,0 9 135,0 6 0,0 9-29,0 7 0,-4 4 134,1 3 0,-5 3 294,4 6 0,-4 0-397,5 3 1,-5-2 36,4 2 1,0 1-134,4-1 1,2 0-99,2-3 1,2-2-88,5-3 0,2 2-25,2-6 0,-2 0-25,2-7 1,-2-6-54,-2-6 1,1 0-83,-1 0 112,1-2-413,-6-10 0,-1 3 165,-5-6 0,0 4-426,0-3-362,0 4 47,0-7 0,-5 9 429,-3-3 1,-2 3 25,-1 1 1,-2 1 339,-2 3 0,1 2-94,-5 5 0,4 1-406,-5-1 0,3 1-174,-2-1 0,-2 1-366,6-1 0,-1 0 405,0 1 0,8-2 692,-4-2 0,3 2 0,-2-4 0</inkml:trace>
  <inkml:trace contextRef="#ctx0" brushRef="#br0">20580 16686 7764,'0'-17'1750,"-3"1"-1357,-1-3 1,0 2 257,4 6 0,9 0-221,2-1 1,8 2-337,0 2 0,4 3-672,4 5 0,-2 0-951,6 0 1,-1 0 1528,4 0 0,1 10 0,-1 3 0</inkml:trace>
  <inkml:trace contextRef="#ctx0" brushRef="#br0">21197 16549 7764,'6'-19'676,"-2"0"0,-2 4-372,-2-4 1,-4 3 846,0-3 1,-4 5-512,5-1 0,-6 2-271,1 2 0,-2 1-302,-2 2 0,1-1-198,0 5 1,-1 1 255,1 3 0,-2 5 94,-2 2 0,2 9 302,-2 3 1,2 2-213,2 2 0,3 5 335,1 2 0,4 0-232,-1 0 0,9-1-161,7 2 1,0 0-219,7-4 0,0 0-214,4-4 1,4-2 174,0-2 0,3 1-62,-3-4 1,-4-1-162,-4-4 1,-5 0 13,1-4-525,3-2 182,-11-5 264,3 0 1,-19 4 233,-2 0 0,-13 9 169,-3-2 1,-6 9-18,-5 3 0,-6 5-173,-6 6 0,23-14 0,0 1 277,0 1 0,0 2 0,0 0 1,-1 1-92,-1 1 1,0 1 0,4 1 0,0-1 1,1-2 0,2-1 0,-12 25 17,11-8 0,10-2-964,9-9 1,6-7-350,5-8 1,7-4-2235,13-3 3423,2-3 0,7-9 0,2 1 0,2-1 0</inkml:trace>
  <inkml:trace contextRef="#ctx0" brushRef="#br0">21300 17051 7764,'-12'0'0,"-3"0"2263,0 0 0,1 5-202,6 3 0,3 2 446,5 2 1,0 4-1578,0 3 0,2 4-232,1 4 1,9-2-244,7 5 0,2-4-67,2 1 0,4-7-778,0-1 1,-1-9 321,-3 1 0,0-7-828,0 0 0,-5-3 91,-3-1 1,-8-10-583,-3-5 0,-3-5 412,-1-3 0,-6 0-29,-5 0 1,-6 2-34,-6 1 1,1 0-586,-1 5 1,0 5 1621,0 6 0,-5-2 0,-1-1 0</inkml:trace>
  <inkml:trace contextRef="#ctx0" brushRef="#br0">21894 16994 7706,'-12'-11'2660,"6"4"1,1 1-76,5 2 1,9 3-1391,2-3 0,8 3-422,0 1 0,7-4-316,0 0 0,6 1-362,-1 3 1,5 0-624,2 0 0,0 0-677,-3 0 0,-5 0 903,1 0 302,-6 0 0,-2 5 0,-7 1 0</inkml:trace>
  <inkml:trace contextRef="#ctx0" brushRef="#br0">22556 16629 7828,'0'-23'2083,"0"0"1,0 5-1008,0 3 1,3 4 206,4 3 1,2-2-627,10 2 0,-1-1-219,1 2 0,5-2-230,-5 5 0,5 0-293,-5 4 1,2 0-348,-2 0-166,-3 5 1,-6 6-859,-2 4 1,-3 1 665,-5-1 1,-1 2-652,-3 2 0,-2 4 650,-6 0 0,1-4 324,-1 4 0,1-3 341,0 3 0,-5 0 237,1-1 0,0 1 717,3 0 0,5-4-601,-1 0 0,1 0 1424,-5 4 1,2-4-667,2 0 1,3-5 432,5 1 0,0-2-701,0-2 1,0-3-350,0 0 1,5-2-300,3 2 0,3-2-235,5-2 0,0-3-848,3 3 1,1-3 717,-4-1 1,3 0-1880,-4 0 666,0 0 1225,-8 0 197,-2 5 0,-10 2 48,-3 4 1,-7 4-312,-4 0 1,1 4-194,-1-3 1,1 3 149,-1-4 0,-1 4-76,5-4 1,-1 4-360,5-4 0,-1 1 47,1-5 781,5 1 0,-4-6 0,3-1 0</inkml:trace>
  <inkml:trace contextRef="#ctx0" brushRef="#br0">23333 16526 7810,'-17'-37'1471,"-2"3"0,2 6-810,-3 9 1,7 5-1453,-3-1 1,2 2 499,-1 2 1,-3 1 529,-4 2 0,2 3-68,1 5 1,5 5 214,-1 3 1,3 3 201,0 4 0,6 3-274,2 5 0,3 0 222,1-1 0,1 5-210,3 0 1,3 3 53,9-3 1,1 3-52,6-3 1,0 0-63,0-5 1,1 0 113,3-3 0,-3 1 158,2-4 1,-1-1-305,-3-4 0,1 1-209,0-1 1,-5-1-869,-3-2 1,-3-2 258,-5-2 154,-2-3 1,-15 9 61,-5-2 1,-11 3-242,-4 5 0,-8 3 329,-4 7 0,-7 0 112,-5 4 0,26-13 1,-1 2 542,-1 1 0,-1 2 0,2 0 1,-1 0-208,-3 1 0,1 0 1,2-1-1,1 1 109,0 0 0,1 0 0,4 0 0,0 0 127,-18 22 0,9-3-793,-1 0 1,18-6 70,4-2 1,11-6-239,8-9 1,11-3-445,13-4 0,7-6 999,4-2 0,2-3 0,2-1 0,-1 0 0</inkml:trace>
  <inkml:trace contextRef="#ctx0" brushRef="#br0">23230 17246 7810,'-18'-2'1417,"3"-2"0,2 3 159,2-3 1583,0 3-2368,4 1 0,3 0-376,8 0 0,4 0 134,7 0 0,3 0 397,5 0 0,1 0-734,2 0 0,-2 0-381,3 0 0,-7 0-347,-1 0 1,-5 0 429,2 0 1,-7 0-1333,-2 0 240,-4 0 0,1 0-499,-8 0 1,-4-1 699,-7-3 0,1-1-204,-5-3 1,4-2 476,-4 3 1,5-4 703,-2 0 0,4-6 0,0 0 0</inkml:trace>
  <inkml:trace contextRef="#ctx0" brushRef="#br0">23767 16480 7791,'-12'-17'3014,"1"-5"467,5 14 0,1-1-1625,5 13 1,5 8 368,2 7 1,0 9-1136,0 6 1,1 3-812,3 8 1,1 0-280,-1 8 0,-3-2-305,-1 6 0,-4-1 305,-1-24 0,0 1 0,-2 1 0,-2 0 0,-1 2 0,-1 0 0,-2 0 0,-2-1-485,-4-2 1,-3-1 0,-1 0 0,-2-2-171,-2-1 0,-2-1 1,-2 1-1,0-2-1820,-1 0 1,0 0 2474,-2-1 0,0-2 0,2-2 0,-1-2 0,-2 0 0,0 0 0,0-2 0,-1-1 0,-1-1 0,0 0 0</inkml:trace>
  <inkml:trace contextRef="#ctx0" brushRef="#br0">15635 18079 7815,'0'-11'0,"-5"-1"0,0 1 0,-3 0 0,3-1 0,5 1 0,0 3 0,0 0 0,5 1 0,3-5 0,2 5 0,2-1 0,0 6 0,4-2 0,1 3 711,6 1 0,0 0-248,0 0 1,1 0-815,3 0 0,-3 1-443,2 3 0,2-2 794,-1 6 0,0 5 0,-5 4 0</inkml:trace>
  <inkml:trace contextRef="#ctx0" brushRef="#br0">15681 18216 7815,'-28'0'895,"5"0"112,0 0 1,5 2 903,7 1-1386,5-1 0,3 3-403,11-5 0,1 0-275,10 0 1,5 0-527,6 0 1,5-4-156,3 0 1,7-4-2094,9 5 2720,6-6 0,-26 4 0,1-2 0,2-2 0,1 1 0</inkml:trace>
  <inkml:trace contextRef="#ctx0" brushRef="#br0">16880 18125 7815,'0'-23'0,"4"0"-260,0 0 0,1 1-326,-1-1 1,2 0 585,5 0 0,1-5 0,-1-2 0,-1-3 0,-2-2 0,-3 6 0,-5 3 0,-6 7 0,-6 3 0,-9 9 0,-10 3 0,-6 4 0,-1 4 0,-5 6 0,1 5 0,4 7 0,4 0 0,1 1 125,6 4 0,2 1 85,6-1 1,7 3 292,9-3 0,1-1 135,2-3 0,2 4 314,1-1 1,4 1-361,4-4 1,4-4 131,1 0 0,8 0-456,-1 4 0,2-5-318,-2-3 1,5-4-662,2-3 0,2 2 517,-2-2 0,0-2-902,-4 2 0,-5-6 401,1 2 0,-8-2-82,-2 2 0,-6-1 317,-6 4 0,-10 2 236,-5 7 1,-7-2 223,-4 5 0,-7-2 0,-6 2 0,-4 2 26,1-6 0,-2 4-26,-2-4 0,1-1 97,-1-6 1,4-3-29,0-5 0,11-5 137,0-3 0,12-7-104,8-4 1,6-8-223,8-3 1,14 1 66,9-2 0,11 6-173,5-2 1,8-2-36,3-2 1,-23 17-1,1 1 261,1-1 0,1 1 0,0 1 0,1 0 0,0 0 0,0 1 0,1-1 0,-1 1 0,0 1 0,0 1 0,1 0 0,-1-1 0,0 0 0,0 0 0,1-1 0,-1 0 0</inkml:trace>
  <inkml:trace contextRef="#ctx0" brushRef="#br0">17405 17999 7815,'12'-23'0,"-5"1"-651,1-1 1,-4 0 390,3 0 0,-4 0 260,1 0 0,-4 1-10,-4-1 1,-2 5 119,-6 3 0,-4 3-144,-3 5 1,-3-2-142,-1 5 1,-1 0 172,-2 4 1,1 7-6,-1 4 1,2 5 511,1 7 1,4 1-217,0 3 1,5 2 971,-1 5 0,6 5-244,1-1 1,6 0 71,-2-4 1,2-1-467,2-3 1,2 3 61,2-2 1,7-4-329,8-5 1,-1 1-143,1-4 1,1-1-578,7 1 1,-3-5 277,3 1 1,-3-2-1106,-2-2 1,-3 1 557,1-1 0,-8-3 155,0-1 0,-6-3-1336,-6 4 595,0-6 1,-6 7 836,-6-5 1,-4 4 144,-7-5 1,-8 6 489,1-1 0,-7 1-232,3-2 1,0 4 59,-4-4 0,2-2 128,2-1 0,5-3 155,2-1 1,5-2-276,7-6 1,1-4-170,10-11 0,7-5-559,8-3 0,6-3 309,6-4 1,5 1-85,2-5 0,4 6 185,4-3 0,0 8 227,8 0 0,-3 2 0,7-1 0,1 3 0,-2 8 0,1 0 0,-5 7 0,1-1 0,-4 7 0,0-1 0,-2 0 0,-3-1 0,-4-5 0</inkml:trace>
  <inkml:trace contextRef="#ctx0" brushRef="#br0">18068 18011 7815,'11'-17'-651,"1"-1"1,-1-3 390,0 2 0,1-3 260,-1 3 0,-1-2 10,-2-2 0,-3 4 126,-5 0 1,-5 5-53,-3-1 1,-3 2-29,-4 1 1,-3 6-227,-5 2 1,-5 3 81,-2 1 1,-3 1-17,-1 3 0,-1 4 67,1 7 1,1 3 658,3 5 1,2-1-280,5 1 1,1 0 597,3 0 1,7 1-244,4 3 1,5-7-47,0 3 0,10-4-260,5 0 1,8-3-131,3-4 0,5-2-246,6-2 1,4-3 89,0-5 0,1 0-429,0 0 1,-5 0 2,0 0 0,-5-4-321,-6 0 0,-5-1 345,-3 1 0,-9 3 19,-6-3 1,-10 8-6,-9 3 0,-13 6 69,-6 6 1,-5 2 194,-2 9 0,-6 2-207,24-14 0,1 2 0,-4 0 0,0 2 303,-1 2 0,1 1 1,-1 1-1,1 1-288,1 4 0,1-1 0,0 0 0,0 0 115,1 2 1,1 1-1,0-3 1,1 1-45,1 1 1,2 0 0,4-1 0,1-1-292,1 2 1,1 1-1,3-2 1,0 0-139,-7 30 1,8-9 567,7-18 0,13-12 0,6-18 0</inkml:trace>
  <inkml:trace contextRef="#ctx0" brushRef="#br0">17341 19049 3896,'21'-2'0,"14"-5"0,-4-6 0</inkml:trace>
  <inkml:trace contextRef="#ctx0" brushRef="#br0">18102 18342 7815,'-23'6'0,"4"4"0,0-2 0,4 3 0,-4 5 0,6 0 1878,2 3 1,1 3-883,6-3 1,0-1-8,4 1 1,6-5-525,6 1 0,4-3-261,7 0 1,1-6-105,3-2 1,-2-4-194,6-4 1,-6 0-509,2-7 1,-1 2 460,-3-6 0,1-2-829,-8 2 1,-6 0 333,-6 4 0,-3-1-523,-1 1 0,-12 1 299,-7 2 1,-7 3-25,-9 5 1,-3 5 882,0 3 0,-5 2 0,3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3483 1896 8889,'-22'-12'537,"4"5"160,3-1 1,3 4 258,4-3 2209,-2 4-2361,9-7 1,-3 5 1228,8-3-1058,7-2-383,7 9-216,5-9-220,5 9 0,5-8-618,5 5 360,10 0 1,-8 0-484,9 0 0,-4 1-1130,4 3 1534,3 0 1,-1 0-1553,2 0 983,-2 5 1,-7 0-1067,-2 2 0,-2 4 643,-6-4 1,-6 3-466,-5 2 1638,-11-6 0,-3 7 0,-5-6 0,0 1 0</inkml:trace>
  <inkml:trace contextRef="#ctx0" brushRef="#br0">3837 1919 7815,'-11'5'0,"5"-3"1358,2 6 1,-1-4-610,1 3 0,0 1 444,4 3 0,4 2-562,0 2 0,5 2 55,-2 2 1,0 4-250,0 0 0,-4 1-411,1 6-17,-3 1-462,-1 3 300,0 0 187,-5 5 0,-7-2-698,-7 5 416,-7-5 233,-4 7 0,-4-9-1638,0-1 685,0 0 509,-1-10 0,7-1-2092,6-8 1272,9-7 775,3-3 1,10-20 503,0-8 0,5-2 0,6-3 0</inkml:trace>
  <inkml:trace contextRef="#ctx0" brushRef="#br0">4271 2341 7815,'0'-11'0,"-5"-1"0,3 1 0,-6 0 0,4-1 0,-3 1 0,3-1 0,-4 1 0,1 3 0,-5 1 0,5 3 0,-1-4 0,0 6 0,-3-2 0,0 3 0,-1 1 0,5 0 0,-1 0 0,0 0 2856,-3 0 0,1 5-1640,2 2 1,-1 0-768,5 0 1,-3 1-376,3 3 1,-1 5 345,1-1 0,3 0-159,-3-4 1,3 5-104,1-1 0,-4 4 41,0-4 0,0 4 60,4-4 1,0 1 142,0-5 0,0 0-65,0 1 0,0-1-129,0 1 0,0-5 261,0 1-61,0-5 1,2 3 247,1-2-1160,-1-3 0,7 3 131,-6-8 1,5 1-1171,-4-4 1,5-1 679,-2-3 1,4 1 388,0 2 0,0-5 434,1 6 0,-1-6-71,1 5 0,-1-1 86,0 2-9,1-3 1,-1 5 62,1-3 1,-5 3-59,1 5 0,-4 0-345,3 0 0,-3 5 95,4 3 0,-1-2-31,5 2 0,-5-1-435,1 5 0,3-5 237,5 1 1,0-6-160,-1 2 0,3-3 256,5-1 1,1-2-348,3-6 1,-2-1 307,6-10 1,-6 0 146,2-3 1,-5-1 302,-2 0 0,1 0 0,-3 0 0</inkml:trace>
  <inkml:trace contextRef="#ctx0" brushRef="#br0">4820 2284 7815,'0'-18'0,"0"2"0,0 4 1681,-5 1 1,-2 0 19,-4-1 1,-1 6-37,1 2 0,-2 3-862,-2 1 0,2 0 70,-2 0 0,-1 1-372,0 3 1,1 1-100,4 3 1,-1 2-151,1-3 0,5 3-54,2 2 1,2 3-83,2 0 0,0 2 105,0-2 0,0-2-458,0 2 0,4 2 235,0-2 1,4 0-822,-5-4 1,6 1 407,-1-1 1,2-1-2016,2-2 1743,-1 2 0,4-5-173,0 3 1,1-3-699,-5-5 1,4-1 805,1-3 1,3-3-985,-4-4 1,5-2 1735,-1-2 0,3-3 0,1-4 0</inkml:trace>
  <inkml:trace contextRef="#ctx0" brushRef="#br0">5265 1782 7815,'-16'-17'0,"3"4"0,0-3 2638,6 5 1,3 0 2863,-4 4-4385,6 2 1,-7 6-404,5 3 0,-1 7-278,1 8 0,1 13-187,-4 6-1,3 5-40,-4 3 1,1 6-476,-5 5 1,1 5 250,5-28 0,1 1 1,-2 1-1,1 0-181,-2 0 0,1 0 0,1 1 0,0-1-168,0-2 1,1 0 0,-5 27 136,6-8 0,0-12-669,4-14 284,0-8 235,0-8 1,1-7 65,3-8 0,-1-7-289,4-8 0,1-4 101,3-4 0,1-3-475,-1-8 0,4-3 278,1-5 1,-1 2 463,-4 2 1,1 3 799,-1 4 0,-3 5-53,-1 0 0,-4 5-14,1 3 0,-3 4-404,-1 6 1,0 5 3052,0-1-2148,0 6 0,1-3 46,3 5 0,-1 0-499,4 0 0,2 0-231,6 0 0,-1 3-1102,5 1 1,-1 1 552,1-1 1,1 1-904,-4 3 1,3 2 558,-4-2 0,0 2-503,-4 1 0,-4-2 416,-3 2 1,-3-2-211,-1 7 1,-1-3 152,-3 3 0,-4 0 322,-7 3 1,-3 3 478,-5-3 0,-3 2-133,-1 2 1,-3-4 931,3 0 1,2-6-621,6-2 1,-2 1 1401,6-5-507,0-1 377,3-1 1,7-5-496,5 0 1,5 0-544,7 0 1,4 0-385,3 0 1,3 0 9,1 0 1,0 0-737,-1 0 1,1 5 466,0 2 0,0 3 246,0 2 1,0-1-2613,-1 1-398,-4-6 1896,4 4 0,-4-5-129,4 3 1,-3 1-361,1-5 0,-5-2-565,4-6 2071,-5-7 0,7-12 0,-3-6 0</inkml:trace>
  <inkml:trace contextRef="#ctx0" brushRef="#br0">5790 1873 7815,'-5'-6'6478,"4"-4"-2641,-4 8-1124,5-3-1998,0 5-363,0 5-196,0 2 0,0 5-1464,0 4 0,0 1 822,0 6 0,-1 4-4895,-3-1 5381,3 6 0,-15-3 0,4 6 0</inkml:trace>
  <inkml:trace contextRef="#ctx0" brushRef="#br0">6270 2193 7815,'-5'-12'0,"4"5"390,-3-1 1,1 2 592,0-2 0,1-2 118,-2 2 0,3 2-535,1-2 0,0 5 330,0-5-329,0 0-1542,0-3 219,0 0-246,5 4 131,-3-3 332,3 9 205,-5 1 0,0 6-42,0 6 1,-4 0 662,0 4 0,-5 1-202,2 6 0,-7 1 975,-2 3 0,-3-3-503,4 3 1,-5 1 792,1-2 0,1 0-23,-1-7 0,5 1-703,-1-5 0,2 0-102,2-3 1,0-5-161,4 1 1,-2-4-172,5 3 1,2-4 29,5 1 0,8 1-195,4-1 1,6 3 23,2-3 1,1 0-16,7-4 0,-2 1-128,1 3 1,2-3 87,-5 3 0,-1-3-284,-3-1 1,-1 2 117,-3 1 0,-3-1-997,-4 1 820,-6 4 0,-2-1-406,-8 6 1,-7-1-97,-8 0 1,-4 5-223,-4-1 1,-2 4-653,-5-4 0,5 0 851,2-3 0,0-1 873,4 1 0,-2-1 0,7 0 0</inkml:trace>
  <inkml:trace contextRef="#ctx0" brushRef="#br0">7458 2238 7329,'0'-17'-1092,"0"-4"2926,0 6 1,0 0-837,0 4 0,0-1-66,0 1 0,0-1-392,0 1 0,4 3 1600,-1 1-1017,1 4-624,-4-2-278,5 5 0,-3 5-338,1 3 1,-1 2-278,-2 1 0,0 2 340,0 2 1,0 2-78,0 2 1,0 2-60,0-2 0,0-1-377,0 1 1,0-4 196,0 4 0,0-5 202,0 2 0,0-4 186,0 0 239,0-1 1,0-3 1321,0-1-796,0-4 305,0 2-707,0-15 0,0 2-36,0-7 1,0 2 98,0 2-473,0-1 0,0-3-171,0 0 1,1 0-239,3 3 0,2 1 360,6-1 0,-1-3-43,0 0 1,2 0-719,2 3 1,-1 1 339,5 0 0,-4 0 389,5 4 1,-7 2-94,3 5 0,0 0 124,-1 0 126,1 0 1,-6 5 182,-3 2 1,0 4 292,-3 0 0,-3 0-265,3 1 0,-3-1 217,-1 1 0,0-1 150,0 0-514,0 1 258,0-1-249,0 1-106,0-6-148,0-1 1,5-5-12,3 0 0,2-5 40,1-3 1,1-2-129,-1-1 0,0 3 59,1 1 1,-1-1-187,1-3 1,0-1 93,4 1 1,-4-1 24,4 1 0,-2 3 178,1 1 0,-3 0-26,4 0 0,-7 0 666,-2 4-340,1 1 79,3-3 0,-4 7-128,-4 1 1,2 4-254,-1 4 0,0-3 100,-4-1 1,0 1-746,0 3 1,0 5-64,0-1 0,0 0-400,0-4 1,4 2 91,0 2 0,5-3 539,-2-1 0,5-1-573,3-6 0,-1 0 489,5-4 1,4-3 625,3-4 0,6-1 0,-3-8 0</inkml:trace>
  <inkml:trace contextRef="#ctx0" brushRef="#br0">8314 2147 9668,'0'-6'2225,"0"1"7105,0 5-8851,5 5 0,-2 0-173,5 2 1,-2 4-294,2-4 0,2 0 83,-3 0 0,0-3-1186,0 4 855,1-6-2345,3 3 1217,1-5 1,-2-1-216,-2-3 0,-3-2-106,-5-6 1,-4 1 884,0 0 1,-5-1-108,1 1 0,-2-1 906,-1 1 0,5-1 0,-5 1 0,5 0 0</inkml:trace>
  <inkml:trace contextRef="#ctx0" brushRef="#br0">8840 2056 7815,'-8'-18'467,"1"3"1,-1 1-60,-4-1 1,1 2 54,0-2 1,-5 3-111,1 5 1,-1-2 818,0 5 1,3 0 996,-7 4 0,3 5-1170,-2 3 0,2 6 441,6 1 1,-1 9-711,1-1 0,1 2-596,2-2 1,3 0 43,5 0 0,0 1-623,0 3 0,5-8 137,3 0 1,2-3-33,1-4 0,6 0-809,2-8 1,-1 0 441,1-4 1,0-6-390,4-6 1,-1-4 535,1-7 1,-4-5-548,0-3 0,-3-3 498,3-4 0,-4-4-441,4-7 0,-5-2 285,1-2 0,-2-1 397,-2 9 1,-1-2 570,-2 9 1,-3 5-208,-5 6 1357,0 8 0,-1 8-862,-3 7 0,-2 5 2086,-6 7 0,1 6-1266,-1 12 1,-4 9 840,-3 6 0,2 5-1181,2 4 1,-1 0-682,0 4 1,2 1-753,7-1 1,2-3 367,5-2 1,0-3 226,0-4 1,5-8 74,2-8 0,7-12 0,2-6 1,4-7 25,-1-4 0,2-5-241,2-7 0,0-3-4216,0-5 0,4 4 1147,-1 0 0,0 5-1357,-7-1 2611,-3 2 1822,-9 7 0,-2 1 2039,-5 5-1363,-5 5 1810,-2 1 0,1 2 1057,2-1-1879,3-4 0,6 2-848,2-5 0,4 0-384,0 0 1,2-5-319,2-3 1,3-2 38,5-1 0,-1-2-805,1-2 1,0 1 498,0-5 0,-2 4-708,-1-4 1,0-1-36,-5-2 1,-1 3-339,-6 0 1,-3 5 389,-5-2 1,-2 4 380,-1 0 1,-5 6 563,-7 2 1,-2 3-117,-2 1 0,-2 5 246,2 3 1,-3 3-266,-1 4 0,2-1 1479,2 5 1,2-4 793,6 4 0,-1 0-1214,1 4 1,3 0-687,1 0 0,4 0-131,-1 0 0,4 0-897,4-1 0,2 0 481,6-3 1,1-3-1393,2-4 1,3-4 844,4-1 0,5-4-550,0 0 1,4-4 29,0-6 1,3-2-218,4-10 1,-1-2 124,5-5 0,-5 0 813,1-4 1,-7 3 553,0-3-142,-11 4 1,7-2 0,-9 6 0</inkml:trace>
  <inkml:trace contextRef="#ctx0" brushRef="#br0">9811 1690 7815,'17'-29'0,"-4"1"1946,-5 5 1,-5 4-934,5 0 1,-4 5 3082,3-1-2090,-4 7 1618,2 3 1,-6 13-2833,-3 7 1,-2 8-793,-6 11 0,1 6 0,-1 2 0,0 5-221,-4 6 1,2 1 220,5-21 0,-1-1 0,-7 29-251,7-29 0,1 1 0,-9 28-473,10-29 0,1 0 1,-5 29 25,7-28 0,-1-1 0,-4 17-3506,6-3 1,0-14 4203,4-9 0,0-4 0,0-9 0</inkml:trace>
  <inkml:trace contextRef="#ctx0" brushRef="#br0">17565 1690 7815,'-5'-28'0,"-2"11"1723,-9 1 0,0 9-797,-3 7 0,-3 5-497,3 2 0,1 5-178,-1 3 0,-5 4 462,-6 8 0,-3-1-191,-1 9 1,-1-4-248,1 7 0,0 3-270,0 1 0,-1 2 30,1 2 0,-4 1-309,0 3 0,0-4 267,4 4 1,2-2-203,5-6 1,6-1 77,9-15 1,6-4-1167,2-7 0,4-3-344,4-5 1,7-7 896,8-7 1,8-14-185,3-5 1,8-12 402,4-8 0,-1-2 171,-20 19 1,0 1 0,-3 0 0,1 1 353,0-3 0,0-1 0,-1 2 0,-1 1 0,18-25 0,-3-2-25,-1 6 1,-3 0 139,-5 7 1,-6 1 448,-1 6 1,-9 4 762,-3 8 1,1 5 476,-1 3 1,1 3-956,-1 5 0,-2 2 755,6 5 1,-4 1-956,3 3 1,1 2-245,4 6 1,-5 4-198,1 3 1,-2 9-566,2 6 0,-3 6 145,-5 5 0,0 2 7,0 3 0,-2 2-1074,-1 5 0,-7 0 620,-6 0 1,1-1-680,4-3 0,-1-5 610,1-10 0,1-2-198,2-13 0,-2-4 419,2-12 1,-3-3-175,-4-8 1,1-4 680,-5-11 0,0-6 0,-4-9 0,0-1-126,0-3 1,-2-3 34,2-5 0,-3 7 1467,7 5 0,2 2-70,-2 9 3219,5-2-3402,2 12 0,17 3-517,11 10 1,10 5-743,8 6 1,6-3-430,6 0 1,3-5-292,0 5 0,9-5 676,-5 0 1,5 2-1508,-4-1 0,-4 0 591,0-4 0,-1 0-676,-3 0 1772,-8 0 0,-6 0 0,-8 0 0,-6 0 0,-7 0 0</inkml:trace>
  <inkml:trace contextRef="#ctx0" brushRef="#br0">17771 2033 7815,'-1'-12'1411,"-3"1"1,1 0-483,-4-1 0,3 2 139,-4 2-409,6-2-438,-8 9 1,7-4 2144,-5 5-1707,6 0 1,-3 1-925,5 3 0,-4 2 68,0 6 0,0 3-13,4 0 0,0 4 74,0-3 1,0 4 94,0-1 0,-1-1 18,-3 1 1,3-2-49,-3 2 0,3-2 260,1-6-122,-5 6 1,4-4 479,-3 2 130,2-8-318,2-2 0,6-10 9,1-2 0,0-3-78,0-2 0,-1 0 72,2-4 0,2 2-89,-2-5 1,2 5-93,1-1 0,-3-1-17,0 0 0,-1 1-115,5 4 0,-1-1-290,1 1 0,-1-1 177,0 1 1,1 1-360,-1 2 0,4-1 241,1 6 0,3-1-135,-4 4 1,1 0 47,0 0 0,-4 0 364,4 0 1,-5 5-98,-3 2 0,-3 5 258,-5 3 0,0 3 252,0 5 0,-9 3-111,-3 1 1,-2 4-647,3-5 1,1 1 172,2-4 1,-1-4-1428,6 0 0,0-5 748,7 1 1,5-7-1381,10-5 1,5-6 1058,10-5 1,5-11 1075,3-4 0,-2-7 0,-1 0 0</inkml:trace>
  <inkml:trace contextRef="#ctx0" brushRef="#br0">18490 2193 7815,'-5'-23'0,"4"4"1621,-3 0 0,3 0-765,1-4 0,-1 1-307,-3 3 0,3-2-153,-3 2 0,1-3-145,-1-1 0,-2 4-231,-5 0 0,-1 5-208,1-1 0,-4 4-416,-1 3 1,-4 3 395,1 5 1,-3 3 122,0 4 0,0 2-91,3 10 0,3-1 342,4 1 0,2 2-137,2-2 0,3-1 501,5 1 0,0-5-77,0 1 1,5-2 83,3-1 0,3-1-54,5 0 1,-2-3-104,5 0 0,0-6-469,3 2 0,-2-3 111,-1-1 0,0 0-29,3 0 0,-3 0 24,1 0 0,-7 0-337,3 0 0,-7 0 88,-2 0 0,-4 5-47,1 3 0,-3 2 106,-1 2 0,0 0 81,0 3 0,-4 3 431,0 5 0,-6 5-157,-1 2 1,-1 9 53,-3 2 0,-3 5-125,-1 4 1,-2 2-332,-2 5 1,11-26 0,0 1 318,-1 2 1,-1 1 0,-3 4-1,0 3-39,-4 5 0,0 1 1,-1-2-1,-1-1-829,1 3 0,-1 0 0,1-5 0,-1-1 535,2-5 1,0-2-1,4-4 1,1-1-2954,-6 16 2331,9-21 0,18-12-691,10-21 0,6-11 1547,1-15 0,5 2 0,0-6 0,-1 0 0</inkml:trace>
  <inkml:trace contextRef="#ctx0" brushRef="#br0">18879 2010 7815,'0'-18'807,"0"1"175,0 1 1,0 4-143,0-4-564,0 4 0,-2 0 2238,-1 1 1,0 5-1269,-5 2 0,1 2 780,-5 2 1,0 6-992,-3 1 0,2 8-686,-2 4 1,1 3-711,-2 1 1,5 3 270,0 1 1,0 4-224,8-5 1,-1 1 315,4-4 1,0 3-538,0 1 0,0-4 108,0-4 1,6-5-605,6 1 0,-1-4 434,4-3 0,2-3 198,-2-5 1,5-1-1,-1-3 0,3-2 190,1-6 0,-2-3 61,-2 0 0,2 0-87,-6 3 0,4 0 49,-4-4 0,-1 4-23,-6-4 0,1 8 161,-6 0 0,5 0 94,-4-3 1,0 3 176,-4 1 144,0 4 507,0-2-40,0 5 1,0 5-380,0 3 0,0 3 13,0 4 0,0-1-80,0 5 0,0-3-340,0 3 1,0 0 10,0 3 1,3-2-929,1-1 0,5-5-64,-1 1 0,6-4-591,1-3 1,5-3-220,-1-5 1,4-5 896,4-3 1,2-7-619,5-4 1,0-6 868,1-2 0,-5-1 594,1 1 0,-1-2 0,4-5 0</inkml:trace>
  <inkml:trace contextRef="#ctx0" brushRef="#br0">19518 1976 7815,'-6'-1'920,"2"-3"0,-1-3-126,1-4 0,0 0-284,4-1 0,0 1 509,0-1 0,0 1-693,0-1 0,4 1-507,0 0 1,0-1 22,-4 1-172,0 4-1364,0-3 1376,0 9 1,0-3 58,0 8 0,-5 2-82,-3 6 1,-1 3 844,2 0 0,-4 2 70,4-2 0,-2-1 435,1 5 1,-2-5-391,3 1 1,2 2 932,1-2-368,-3 0 1,6-4 62,-3 1-228,3-1 1,1 1-454,0-1 0,1-3-19,3-1 1,4-3-301,7 4 0,-2-4-328,2 3 1,1-3-238,0 4 0,3-2 273,-4 2 1,0 2 41,-3-3 1,-1 4 31,0 0 0,1-3-334,-1-1 1,-4 2 40,-4 6 1,-1-2-296,-2 2 0,-7 2-251,-4-2 0,-6 5-511,-5-1 0,-3-1-1410,-1 1 0,2-1 1448,-3 1 1,4-4 1282,4-7 0,-2 2 0,3-4 0</inkml:trace>
  <inkml:trace contextRef="#ctx0" brushRef="#br0">20375 1622 7815,'-5'-12'2326,"-2"-3"-1803,-4 0 1,3 3 152,1 5 1,3 4 254,-4 0-261,6 1 0,-5 2-439,4 0 0,0 5-363,-5 3 1,1 7-282,-5 4 1,1 8 313,0 3 0,-1 3-1243,1 2 0,-4-1 713,-1 0 0,1 4-691,4 0 1,-6 2 634,-2-2 1,3-8 684,0 1 0,-1-6 0,-1-2 0</inkml:trace>
  <inkml:trace contextRef="#ctx0" brushRef="#br0">20535 1942 7815,'7'-12'-220,"1"1"1,-2 3 239,2 0 1,-3 5-255,-5-5 0,0 4 174,0-3 1,-5 4 140,-3-1-81,-2 3 0,-1 1 0,-1 0 0</inkml:trace>
  <inkml:trace contextRef="#ctx0" brushRef="#br0">20638 1953 7815,'17'-11'0,"0"-1"0,-6 1 0,-4 3 1070,-4 0-530,-1 1 1,-2-5 100,0 1 0,0 3-164,0 1 0,-5 4-135,-3-1 1,-2 3-517,-2 1 1,1 0 183,0 0-177,-1 0 1,1 1 233,-1 3 0,1 1-871,-1 3 1,5 1-305,-1-5 557,6 5 0,-5-3 443,3 5 1,3-3 118,-3 0 0,3-1 851,1 5 1,-1-1-465,-3 0 1,2 1 828,-6-1 1,4 1-499,-4-1 1,2 0 6,-1 1 0,-4 3-147,4 0 1,0 1 101,0-5 0,0 0-66,0 1-417,2-1 0,6 1-333,3-1 0,3-1 154,9-2 0,1-2-185,6-2 0,-4-3 189,0 3 1,-1 1-372,1-1 0,-2 1 97,-6-1 0,-3-2 11,-1 6 1,-5 1-283,-2 6 1,-8-1 202,-11 5 1,-1 1-686,-11 7 0,1-3 437,-5 3 0,6-8-899,3-4 1,8-2 124,6-2 1331,6-4 0,11-2 0,2-5 0</inkml:trace>
  <inkml:trace contextRef="#ctx0" brushRef="#br0">21780 2079 7818,'-12'-18'0,"1"0"2675,-1 3-853,1 2 1598,5 2-1762,0 1 521,6 8-1041,0-3-784,0 5 1,0 5-496,0 3 1,0 3-437,0 5 0,0-2 330,0 5 0,0 0-237,0 3 1,0 1-388,0 0 0,-3 0 299,-1 0 1,0 0 156,4-1 1,0-4 186,0-3 0,0 2 486,0-2-309,0 0 131,0-3 1,1-6 119,3-2 0,-1-4 195,4-4 1,0-2-289,0-6 1,3 0-2,-2-3 0,2 2-493,2-2 1,-1 1 181,0-2 0,1 4-259,-1-4 0,1 4 105,-1 0 1,-1 5-46,-2-1 1,2 2 128,-2-2 0,2-1 145,1 6 1,1-1 242,-1 4 0,0 0-127,1 0 1,-1 0 434,1 0 0,-1 0-226,1 0 1,-1 4 414,0-1 0,0 6-255,-4-1 0,0 1 150,-4-2 1,-1 3-84,1-2 1,-3 2-37,-3 2 0,0-1-226,-5 0 1,5-3 212,-5 0-552,6-1 219,-4 0 0,12-2-314,1-5 0,5-2 143,3-1 0,1-4-130,3-4 1,2 1 87,-6 2 1,4-2-19,-4 2 0,0-2-1,-3-1 1,-1 3 100,1 1 1,-1 3-564,0-4 148,-4 6-111,3-3 283,-9 5 1,6 0-14,-4 0 1,-1 5 134,1 2 1,2 0 58,-1 0 0,1 1-7,-1 3 0,3-1-55,4-2 0,-3 2-19,-1-2 1,5-2 55,3 2 0,1-6-327,0 2 1,-2-3 36,5-1 1,-4 0-134,4 0 0,-1 0 145,1 0 1,1-3 455,-5-1 0,0-1-229,-3 1 1,-1 3 228,1-3 0,-5 1 64,1-1 1,-4 2-101,3-6 1,1 6 884,3-2 0,-3-1-349,0 1 0,-2-1 903,1 1 0,4 3 833,-4-3-1111,3 3 0,1 2-464,-4 3 0,2 2 92,-5 6 0,3-1-122,-3 0 1,1 1-229,-1-1 1,-3 1-186,3-1 0,1-3-211,-1-1 0,5-4-238,-1 1 0,3-4-204,4-4 0,3-4-579,5-7 0,4-4-972,-1-8 1,5 1 967,-5-8 0,-4 2-511,-7-6 1,-7 2 1528,-4 2 0,-18 0 0,-5-1 0</inkml:trace>
  <inkml:trace contextRef="#ctx0" brushRef="#br0">23287 2193 7849,'12'-12'-3,"-5"0"137,1-4 1,-2 3 278,2-7 0,1 5-53,-6-4 0,1 1 175,-4-1 0,-5 3 143,-2 4 1,-9-1-266,-3 1 1,-4 3 213,-3 9 0,-2 0-202,-3 0 1,-5 0-177,1 0 0,2 9 561,3 3 1,6 3 775,1 0 0,1 1-1007,7 4 1,5 0-197,6-5 0,3 4-407,1-4 0,0 4 58,0-3 0,6-1-35,6-4 0,0-3 111,7-1 1,4-4-773,4 1 1,6-4 279,1-4 1,2-7-1266,6-8 0,-2-7 310,2 0 0,2-7-249,-2-2 1,-2-4 330,-2-7 0,0 1 641,-4-1 1,-2 1 175,-9 4 1,-4 4 90,0 10 0,-5 3 510,1 13 0,-6 2 763,-2 9 15,-4 0 1,1 0 159,-8 0 0,-6 0 1255,-5 0 1,-4 9 345,3 2 0,-7 9-1628,4 3 1,-5 5-154,5 6 0,-2 2-396,-2 2 0,1-3-466,3 4 0,3 0-380,4-1 0,2 1-395,3-1 1,2-3-70,5-1 1,6-5-918,5-6 0,6-2-862,6-1 1,-1-9 1394,1-7 1,5-4-1616,3-4 2784,-3-2 0,10-16 0,-3-2 0</inkml:trace>
  <inkml:trace contextRef="#ctx0" brushRef="#br0">23710 2136 7849,'-17'0'4662,"5"0"-2269,-5 0 473,11 0-1963,16 0 1,4-4-154,12 0 0,-1-4-223,-3 5 1,1-5 12,0 4 1,1-5-775,3 2 1,-3 0 198,3 0 0,-3-1-583,-1-3 1,-1-1 485,1 1 0,-6-1-1104,-6 1 1,-1 0 108,-6-1 1,-1 1-18,-7-1 1,-4 5 557,-7-1 0,-3 6-21,-5-2 0,-5 3 508,-2 1 0,2 0-57,1 0 1,3 1 959,2 3 1,-1 2-567,0 5 1,1 5 1756,3-1 1,3 5-493,4-1 1,2 3-225,3 1 0,1-1-929,6 1 0,2 0-364,2 0 1,2-1-259,5-3 1,6 1 258,2-5 0,2 0-1380,2-3 1,5-2 836,3-2 1,2-2-2147,1-2 1,0-3 332,0 3 2369,6-8 0,0-7 0,6-7 0</inkml:trace>
  <inkml:trace contextRef="#ctx0" brushRef="#br0">24475 1736 7803,'0'-18'0,"0"-3"0,0 8 0,0-2 0,0 2 0,1 7 1784,3 2 1,-3 4 2305,3 4 1,-4 8-1499,-4 11 0,-2 10-1493,-6 9 1,-5 9-1221,-6 6 0,11-26 0,0 0-130,-3 3 0,-1 1 0,3 1 0,0 1-442,-3 1 0,1 0 1,2 2-1,0-1-21,-3 1 0,1 0 0,3-5 0,0-1-897,0-4 0,1 0 0,-2 22 151,10-10 1460,6-2 0,3-11 0,4-5 0,1-8 0,3-5 0</inkml:trace>
  <inkml:trace contextRef="#ctx0" brushRef="#br0">1108 3221 8186,'-4'-8'41,"0"0"195,-5 6 151,3-8 0,-2 8 158,1-1-156,4 1 4,-2 2 31,5 0 1,0 5 86,0 3 1,0 9-184,0 5 1,0 6 48,0 7 0,4 4-132,0 3 0,5 12-446,-2 7 0,-2-25 0,0 1 271,1 2 1,0 2 0,0 1 0,-1 1-361,1 2 0,0 1 0,-2 2 0,-1 0 410,1 1 1,0 1-1,-3 6 1,0 1 78,1 4 0,0 0 0,-1 2 0,0 0-516,-1-19 1,0 1-1,0-1 1,0 20 0,0-1 376,0 0 1,0 0-1,0-2 1,0 1 113,0-5 0,0 0 0,0-1 0,0 0-279,0-5 0,0 0 1,0-2-1,0 0 102,-1-1 1,2-1 0,-1-1-1,1-2 60,1-1 0,0-2 0,-2-2 0,1-1-249,0-4 0,2-3 0,2 25 424,-1-10 1,-1-3-493,-3-9 0,0-7 363,0-12-908,0-7 126,0-3 0,0-17-567,0-7 1246,5-12 0,-3-5 0,3-3 0</inkml:trace>
  <inkml:trace contextRef="#ctx0" brushRef="#br0">1393 3278 7992,'-11'-8'163,"0"1"41,-1-1 158,6 2 1,7 1-226,10 5 1,6 0-305,6 0 1,3-4 38,1 0 1,6-1 109,1 1 1,2 1-12,6-4 0,0 4 12,3 0 1,1 1 33,0 2 0,1-4 179,2 1 1,-2-1-123,3 4 1,-2 0 73,1 0 0,1 0 124,7 0 1,-6 0-33,6 0 0,-1 0-104,4 0 0,1-4-47,-26 2 0,-1 0 0,28-2-347,-28 4 1,1 0 0,29-1 279,-31-1 0,-1 0 0,2 2 1,1-1-81,-1-1 0,0 0 0,31 1 63,-31 1 1,0 0-1,-1 0 1,0 0 16,2 0 0,-1 0 1,-1 0-1,0 0 86,1 0 0,0 0 0,29 0-85,-29 0 0,0 0 0,30 0 116,-30 0 0,0 0 0,-1 0 1,1 0-87,4 0 1,0 0 0,-4 0 0,0 0-34,0 0 1,0 0-1,1 0 1,0 0 10,1 0 1,0 0-1,3 0 1,0 0-4,-1 0 0,0 0 1,-1 0-1,1-1-108,0-1 0,0 0 0,-2 1 1,-1-1-23,1-1 0,0-1 0,3 2 0,0 0 13,-1-2 0,0 0 0,1 1 0,-1 0 43,-1-1 0,-1 0 1,-2-1-1,1 0 127,1 1 0,1 1 0,-1 0 1,1 1-1,0-1 0,-1 2 0,0 0 0,0 0 36,-2 2 1,0-2 0,1 0 0,0-1-76,1 0 1,1 0 0,-1 0 0,1 0-18,1 2 0,0 0 1,0 0-1,-1 0 4,-1 0 1,1 0-1,-1 0 1,1 0 25,1 0 1,0 0 0,3 0 0,0 0-106,-3 0 0,0 0 0,2 0 0,1 0 46,-3 0 1,0 0 0,1 0 0,1 0-66,0 0 1,0 0 0,1 0 0,1 0 24,0 0 0,0 0 1,2-2-1,0-1-209,-2-1 0,-1 0 0,4 1 0,-1 0 211,0-1 1,0 0 0,0 1-1,1 0 3,-1-1 0,-1 0 1,0 0-1,-1 0 22,-2 1 1,0 2 0,0-1 0,0 0-3,0 2 1,0 0 0,0 0-1,-1 0-83,-1 0 1,0 0-1,-1 0 1,0 0 94,-3 0 1,0 0-1,0 0 1,1 1 52,-1 1 1,0 0 0,2-1 0,0-1-41,1 2 1,-1 0 0,-1-1 0,0 1 1,-1 0 1,0-1 0,-1 0 0,0 0-1,3 0 1,0 2 0,1-1-1,-1 1 3,-2-2 1,0 1 0,1 1 0,0-1-97,26 2 0,-29-3 0,1 1 51,28 5 0,-29-5 1,0 0-146,29 6 1,-4-4 84,-3 3 1,-2-3-87,1 4 1,3-6 24,-3 2 0,-2-3-78,-2-1 1,2 0 170,-1 0 0,-2-3 249,-6-1 1,1-5-86,-5 1 0,-4 2 375,-3-2 0,-6 1-400,2-5 0,-8 5 257,-4-1 0,-7 4-418,-5-3 512,4 4-387,-6-2 0,3 4 234,-8-3-102,3 3 1,-6-4-323,4 5 183,1 0-158,-3-6 1,5 4 145,0-6-55,0 6 0,0-5 88,0 4-38,0 1-42,0-3 290,0 5 120,0 5 0,0 2-126,0 4 1,1 4 42,3 1 0,-1 5-115,4 2 1,-3 2-9,4 10 0,-2-2-48,2 8 0,2 6 3,-2 7 1,-2 4-320,-2-26 1,-1 1-1,1 28 142,0-27 0,0 0 0,-3-1 0,0 0 74,1 1 1,0 1-1,0 0 1,-1 0 7,1 1 1,0 0 0,-2-3 0,1 0 150,1 1 0,0 0 0,-1 27-202,-1 0 0,0-1 380,0 1 1,0-7-60,0 3 0,0-6-126,0 3 0,0 4-228,0 7 0,4-3-346,0-1 0,-1-3 608,-3-1 1,0 0-72,0 0 0,0 4-636,0 0 1,-1 0 215,-3-4 1,-2 2-81,-5 2 1,3-12-70,0 0 0,1-5-244,-5-2 0,-3-2 175,0-2 1,-2-9 491,2-2 0,5-3 0,-5-7 0,-3-3 0,-2-4 0</inkml:trace>
  <inkml:trace contextRef="#ctx0" brushRef="#br0">9651 5242 7886,'-2'-10'-116,"-1"2"213,1-2 0,-3 8 428,5-6-95,0 6-25,0-4 1,0 8 263,0 2-158,0 2 1,0 7 31,0 2 0,0-1-8,0 5 0,0 1-214,0 7 0,0 2-93,0 5 1,0 2-241,0 2 0,0-1 83,0 5 0,-4-1 41,1 5 0,-1 0 78,4-1 0,-1-4-208,-3-3 0,1-6-25,-4-2 0,3-3 102,-4 3 1,4-5-395,-3-3 0,4-8 49,-1-6-1087,3-6 692,1 4-553,0-6 812,5 0 0,2-2-622,4-2 1,0-2 1043,1-5 0,4-6 0,2-1 0</inkml:trace>
  <inkml:trace contextRef="#ctx0" brushRef="#br0">1199 5813 8005,'1'-11'-191,"3"-1"0,-2 5 414,1-1 0,-1 1-85,-2-5 1,3 5-18,1-1 48,0 0-192,1-3 277,-4 5-17,10 0 0,-10 8 79,3 2 0,-3 2-131,-1 5 1,-5 6 200,-3 2 0,2 2-48,-2 2 1,2 0 30,-2 0 1,-1 4-60,6-1 1,-5 7-253,4 1 1,-1 6-11,1 5 0,3 2-18,-3 3 1,4 1-338,4 2 0,-1 2 259,4-6 0,-3-1-115,4-6 1,-6-8 49,2-7 0,1-4 290,-1-4-199,0-8 344,-4-6 571,0-5-613,0-5 0,0 3 337,0-6-611,0 6 114,0-3 1,-2 1-319,-1 0 148,1 0-110,-3-1 193,5 4 1,1-8-11,3 5 0,-1 0 34,4 4 0,-3-3 126,4-1 0,-1-1-147,5 1 0,1 3 44,2-3 1,-1 1-150,5-1 0,-4 3 136,4-3 0,0 2-202,4-2 1,4 3 157,-1-3 1,5 3 42,-5 1 0,6 0-52,-1 0 1,2 0-1,1 0 1,4 0 49,0 0 1,4 3-25,-4 1 1,5 0-78,-1-4 0,-2 4 82,2 0 1,-4 1 9,4-1 0,0-3-104,4 3 1,0-3-306,-1-1 1,1 1 290,0 3 1,3-3 51,1 3 1,3-4-16,-4-4 0,6 2-16,-2-6 0,7 0 147,1-3 1,0 0-360,-4-1 0,4 1 288,0-1 1,-29 7-1,0-1-80,29-5 0,0 0-126,-4 4 1,4-2 110,0 5 0,0-4 36,-4 5 0,-1-1 51,-3 4 1,7 0-65,-3 0 1,3 0 146,-3 0 0,0 0-97,0 0 1,1 0 12,3 0 1,1 0-9,3 0 1,-31-1 0,-1 1 10,0-2 1,-1 0-1,32 0-29,-32 1 1,0-1-1,28 0-104,1 2 0,1 0 13,-1 0 0,0 0-136,-4 0 0,-5 0 381,-3 0 1,2 4-113,-1 0 1,4 4 150,0-5 0,1 3-29,2-3 1,2-1 77,2 1 0,-2-1-123,6-2 0,-4 0-475,4 0 1,-1 0 295,-29 0 1,-1 0 0,-1 0 0,0 0 25,1 0 1,1 0 0,27 0 55,-28 0 0,0 0 0,31 0-129,0 0 1,-31-2 0,0 0-126,1 0 1,-1 0 0,29-2 115,2 4 1,-5-1 62,-3-3 0,4 3 8,-1-3 0,1 3 97,-4 1 0,-5 0 36,-2 0 0,2 1-58,1 3 0,-2-3 71,-1 3 1,-3-3-1,-2-1 0,6 0-36,2 0 1,-6 0-48,-1 0 0,-3 0 0,3 0 0,-1-4-82,1 1 1,-4-1 81,0 4 0,-4-4-120,4 0 1,-5-1 352,1 1 0,-3 3-284,-1-3 0,-3 3 252,-1 1 1,1-4-202,3 0 0,-3 1 386,-1 3 1,-3 0-270,3 0 1,1 0 27,3 0 1,0 0-140,0 0 0,-3-4-92,-1 0 1,1 0 95,3 4 1,-5 0-205,-2 0 0,-3 0 96,-1 0 1,0 0 29,-1 0 0,1 0 54,0 0 0,0 1-3,0 3 1,0-2 10,-1 1 0,1-1 13,0-2 1,0 0 39,0 0 0,0 0-47,0 0 0,-1 0 25,1 0 1,0 0-30,0 0 1,0 0-22,0 0 0,-4 0-52,0 0 0,-5 0-12,1 0 1,1 0 57,0 0 0,0 0-1,-1 0 1,-2 0 75,2 0 1,2 0-74,-2 0 0,0-4 26,-3 0 0,3-1 16,0 1 0,0 3 88,-3-3 1,-1 1-56,1 0 1,-1 1 118,0-1 1,1 1-210,-1 2 1,1 0 74,-1 0 1,2 0-120,2 0 0,-2 2 67,2 1 1,1-1-21,0 1 1,3-1 11,-4-2 1,4 0-24,-4 0 1,4 0 75,-4 0 0,4 0 5,-3 0 0,3 0 76,-4 0 1,0 0-103,-3 0 0,-1 0 413,0 0-207,6 0-89,-4 0 0,3 4-124,-4-1 1,-1 1 46,0-4 0,1 1-16,-1 3 1,1-2-102,-1 1 0,4 0-228,1 1 0,0-3-71,-1 3 1,-2-3 159,2-1 1,-2 4-418,-2 0 205,1-1-23,-1-3 0,-5-1-500,-2-3 1,-2-2-1820,-2-5 2750,0-1 0,-6-9 0,0-4 0</inkml:trace>
  <inkml:trace contextRef="#ctx0" brushRef="#br0">1873 3563 7971,'0'-17'688,"0"1"1,0 4-199,0 0 1,0 1 432,0-1 1,0 5 534,0-1 60,0 1 814,0-5-1032,0 6-812,5 1 1,-4 6-133,3 3 1,-6 3-283,-2 9 0,-5 1 43,1 6 0,-6 5-255,-1 3 0,-5 3 209,1 4 0,-3 1-660,-1 3 1,1 3-229,-1-4 1,1 0 454,3 1 0,-1-3-631,5-1 0,-1-5 368,5-10 0,3-5-1312,1-3 823,4-2 122,-2-7 1,4-1 171,-3-5 0,3-1 132,-3-3 1,-1-2 981,1-6-294,-5 1 0,3-6 0,-6 0 0</inkml:trace>
  <inkml:trace contextRef="#ctx0" brushRef="#br0">1496 3757 7971,'0'-29'932,"0"1"-502,0 6 0,0-1 36,0 0 0,4 5-97,0 3 0,0 6 1082,-4 1 1,0 5 76,0-5 221,5 5 1,-3-2-514,6 5 0,-1 4-118,5 0 1,-1 6-494,1 1 0,3 2-193,0 6 1,4 0-299,-4 4 0,6 5 90,-2 2 0,-2 2-79,3-1 1,-1 4 77,3-4 1,0 4-456,-3-4 1,3-3-128,-3-2 0,1-2-483,-1-1 0,1-5-531,-5-3 0,1-3 606,-5-5 1,1-2-2587,-1-5 2515,-5 0 0,-1-5 381,-5-2 1,0-9 456,0-3 0,0-7 0,0-4 0</inkml:trace>
  <inkml:trace contextRef="#ctx0" brushRef="#br0">8726 3449 7971,'-6'-11'1210,"5"-1"1,-8 1-501,6-1 0,-1 5-285,4-1 1,-4 4 1706,0-3-1520,0 4 1,3-2 22,-3 5 0,2 6-50,-6 6 1,4 6 145,-3 8 0,3 4-277,-4 4 0,2 5-124,-2 3 1,-1 2-546,6 2 1,-1 0 204,4-1 1,0-4-833,0-3 1,0-4 576,0-3 1,5-1-738,2-7 0,4-3 348,0-8 1,0-6-1072,1-2 0,1-3 888,2-1 0,-6-6 394,2-5 1,-2-6 78,2-6 364,-4 0 0,-2-5 0,-5-1 0</inkml:trace>
  <inkml:trace contextRef="#ctx0" brushRef="#br0">8668 3449 7971,'7'-29'444,"-1"1"75,-2 5 1,-3 4 1378,3 0-1019,-3 10 1,1-1 172,1 10 1367,-1 0-1784,8 0 1,-4 0 61,6 0 1,3 4-253,0 0 0,5 5-451,-1-2 1,-1 0 80,1 0 0,4-1-337,4 2 0,-2 1-131,-6-5 1,3 5 369,-3-2 0,-2 0-987,2 0 1,-5-3 376,2 4 0,-7-2-1151,-2 2 1238,-4 2 1,2-4 277,-5 6 1,-9-1 88,-3 0 0,-7 1 117,0-1 1,-3 4 335,-5 1 0,2 3-263,-6-4 0,4 4 294,-3-4 0,5 4-128,-2-4 0,4 1 696,4-5 0,3-1-365,4-2 1,5-2 893,-1-2-929,5-3 0,3 4 242,8-5 0,2 0-201,2 0 0,3 2 21,0 1 0,1-1-214,0 2 0,-2 1-98,5-2 1,-4 6-86,4-1 0,0-2 85,4 2 1,0-2-283,0 2 1,-1 2 140,1-2 0,0 0-300,0 0 1,-5 2-84,-3-2 1,-2 2 151,-2 1 0,-1 1 178,-2-1 0,-3 2-27,-5 2 0,-6-1-116,-6 5 1,-6 0 100,-8 4 1,0 0-576,-4 0 0,-1-2-176,-3-2 1,0 3-451,0-3 1,1-3 707,2 0 0,3-5 148,5-3 1,2-3 133,2-5 0,7-3 224,9-4 0,1-11 0,2-11 0</inkml:trace>
  <inkml:trace contextRef="#ctx0" brushRef="#br0">4043 4123 8167,'10'-11'-126,"-2"-1"1,-2 2 184,-2 2 0,-3-2-153,3 3 1,1-7 57,-1-2 0,0 1-12,-4 4 1,3-2 160,1-2 1,0 2 48,-4-2 0,0 2 5,0 2 0,-4-1-55,0 1 0,-4 3 215,0 1 0,-2 3-133,-2-4 0,1 6 114,0-2 1,-5-1-123,1 1 0,-5 0 172,1 4 1,-2 0-119,2 0 0,-6-4-64,2 1 1,-6-1 56,2 4 1,-4 0 32,0 0 0,-6-4-496,-1 0 0,-1 0 161,1 4 1,1 4 23,-5 0 1,0 5 88,-3-1 0,3 2-65,0 1 1,0 6-113,-4 2 1,-3 6 168,-1 2 0,0 3-140,0-3 0,2 1 216,-5-2 1,1 4-78,-2 4 1,4 0 39,4 0 0,0 4 27,0 0 0,22-17 1,-1 0-20,-24 17 1,3 4 121,4-4 0,4 4-3,-4-4 1,5 8 149,-1-4 0,3 5-83,0-5 0,2 2-84,3 2 0,-1-1-66,9 1 0,1-5 77,10-3 1,1 2-100,2 2 0,-1-1 89,5 1 0,2 0 28,6 3 0,-2 2 27,6 3 1,-1-7-5,5 3 1,3-3-106,0 2 0,7 1 64,1 0 0,0-4-247,3 0 0,3-6 90,2 2 1,2-1-181,1 1 1,0-3 64,1-1 0,0-1-88,3-7 0,-1 5-36,5-4 1,-5-1 16,1-3 1,1 0 152,-1 0 0,5-4-30,-1 0 0,-1-9 75,1 1 1,-4-7-72,4 0 0,1-3-36,6-1 0,-2-1 33,3-3 1,0 2 58,0-6 1,5-1 22,-2-6 0,-2 2 8,-2-2 0,-1 2-41,2 2 1,-2-6-20,5-2 0,-4 2-11,0-2 1,-2 0 29,-1-4 1,1 0-135,2 0 0,-3-4 83,-1 1 1,1-6-132,-4 2 1,2-3 38,2-2 0,-1 1 42,-4 0 1,-2-1 82,-9 1 1,2-1-54,-6-3 1,1 5 8,-4-5 1,0 5-3,0-6 0,-4 3-98,0-2 1,-5 2 107,1-2 0,-6 6-73,-2 2 0,-4 1 135,1-2 0,-3-1 260,-1 6 0,0-2-12,0 1 1,-1-2 173,-3-5 0,-3 3-295,-4 1 1,0 3 94,-1-3 1,1-2 40,-1-6 0,1 2-23,0-2 0,-5-1-246,1 1 0,-5-5 90,1 1 1,-3 3-73,-1 1 0,-1 2 230,-2 2 1,-4-3-154,-4 3 1,-4-2 102,0 10 1,-5-2-66,1 1 1,-1 3-183,1-3 0,4 4 131,7 4 1,0 2-45,4 1 0,2 5-346,6-1 1,-2 2-511,6 7 0,0-1-1697,3 4 1,2 6 394,3 5 2128,2 6 0,5 16 0,0 3 0</inkml:trace>
  <inkml:trace contextRef="#ctx0" brushRef="#br0">2672 4900 8015,'-1'-12'1492,"-3"1"0,2 4-598,-6 4-191,6-4 598,-3 6 1,3-3-598,-1 8 1,1 6 337,-2 5 1,-1 7-451,2 1 0,-1 1-433,4 6 0,-4 1-667,0 3 0,0 5 412,4 3 1,0 3-889,0 0 1,0-3 552,0 0 0,0-5-549,0 1 1,4-5 362,0-6 0,9-2-699,-2-10 1,3-3 604,-3-5 0,2-5-350,2-2 0,-2-7 205,2-8 856,-2-3 0,4-10 0,0-1 0</inkml:trace>
  <inkml:trace contextRef="#ctx0" brushRef="#br0">2810 5128 8015,'-12'-1'-876,"1"-3"1,3 3 2339,0-3 0,5 3-628,-5 1 1,6 1 60,-2 3 1,4 1-16,4 2 1,2 3 301,5-2 1,1 1-559,-1-1 0,4 2-240,1-3 0,4-2-528,-1-1 0,1-3 213,-1-1 1,3 0-797,-3 0 1,-1-1 540,1-3 0,-5-2-959,1-5 0,-2-1 299,-2 1 0,-5-1 40,-2 1 1,-3 0 28,-1-1 0,-5 1 331,-2-1 0,-7 6 162,-2 2 0,-3-1 25,4 1 1,0 0 27,4 4 1,-1 0-228,1 0 1242,4 0-525,-3 0 0,14-1 48,0-3 0,5 2 865,2-6 0,6 4-532,2-3 0,-2 3 699,2-4 1,-5 5-601,2-5 1,0 5 954,-1 0-673,1 1-591,-5 2-412,0 0 0,0 5-261,-4 3 1,-2-2 340,-5 2 1,0 0 127,0 3 0,4 0 0,0 1 0,1-1-138,-1 1 0,-2 3-349,6 0 1,0 4-332,3-4 0,0 1-168,1-5 1,3 3-182,0-3 1,1 2 2287,-5-9 0,0 0-667,1-4 0,-1-2-582,1-1 1,-1-9-723,0-7 0,0-2 396,-4-2 1,2-4-1698,-5 1 0,0-6 833,-4 1 0,-2 3-597,-1 2 1,-4-1 766,-4 4 0,-2 7 482,-2 8 1,2 6 437,-2-2 0,-3 13 0,1 3 0</inkml:trace>
  <inkml:trace contextRef="#ctx0" brushRef="#br0">3461 4865 8015,'6'-5'0,"3"-1"0,-5-6 0,1 1-33,-2 0 0,0-1 74,5 1 1,-6 3 79,2 1 0,-2-2 271,2-7 0,-2 8-113,1-4 1,-1 3 176,-2-2 0,3-1-143,1 1 1,0 0 293,-4-1 0,0 1-175,0-1 0,-1 5 28,-3-1 0,1 2-88,-4-2 1,3-1-94,-4 5 0,5-3-405,-5 3 1,0 0 169,-3 4 0,0 0-311,-1 0 0,1 1 258,-1 3 0,-3 4-56,0 7 0,0 2-22,3 2 0,-3 3 394,0 1 1,3 0 110,5 4 0,0-3-156,0-1 0,2 0 0,5-1 0,0-4-30,0-3 0,1-2 125,3-1 1,2-1-97,5 0 1,1-3-221,-1 0 1,5-6 120,-1 2 0,0 1-213,-4-1 0,1 1 22,-1-1 0,1-2-14,-1 6 0,1-2-72,-1 2 1,-1 2 99,-2-2 1,2 2-65,-3 1 1,2 4 39,-1 1 0,-2 0 14,-2-1 0,-3 3 23,3 5 0,-3 0-156,-1 0 1,-5 5-79,-2 2 0,-7 3-200,-1 1 1,-10 1 12,3-1 1,-5 4 140,0 0 0,-1 0 31,-2-4 1,-2 1-27,6-1 1,-1-4-60,4 1 0,0-6-100,0 2 0,1 1-356,-1-2 0,5-3 112,3-4 0,6-5-87,1 1 0,4-3-90,-3-5 1,4 0 856,-1-3 0,4-3 0,4 3 0,3-8 0,4-3 0</inkml:trace>
  <inkml:trace contextRef="#ctx0" brushRef="#br0">3472 5425 10868,'-6'5'1587,"-3"-2"-856,5 4 0,-4-3-298,4 4 1,1-1 1495,3 5 0,1 3-926,3 0 1,-2 4 42,6-4 0,0 2-612,3-2 0,4-6-178,0 2 1,4-3-606,-3 0 0,3-3 302,-4-5 1,4-3-691,-4-5 0,2 0 484,-2-11 0,-4 0-917,1-4 1,-2 0 434,-6 0 1,0 0 113,-4 0 0,-2 4-35,-2 0 0,-2 7-118,-5 0 0,-6 6-372,-2 6 1,-2 1 516,-2 3 1,0 2 628,0 6 0,0 4 0,0 2 0</inkml:trace>
  <inkml:trace contextRef="#ctx0" brushRef="#br0">4100 4580 8036,'0'-12'-932,"0"5"698,0-1 1,0 4 140,0-3 93,-5-1 0,4-3 0,-4-1 333,5 1 1,0 3 856,0 1-974,0-1 1,0-3 30,0-1 1,1 1-141,3-1 1,2 1 25,6-1 1,3 0-1,0-3-1,5 1 19,-1-5 0,7-2-63,0-5 1,6 1 55,-1-1 1,3-3-138,4-2 0,-3 3-70,3 2 1,2 3 105,-2 4 1,1-3-11,-1 3 0,2 1 51,1-1 1,-1 5-115,-6-1 0,2 1 86,2-1 0,-3 2 101,3-2 1,-1 2-99,1 2 1,-1 0-85,5-1 1,-2 2 96,2 2 1,3-2 1,-3 3 1,-2 0-47,2 0 0,-1 3 34,1-4 1,-2 2-21,-2-2 0,-2 3 11,2 5 1,-3 0-169,0 0 1,0 0 89,3 0 0,-2 0-31,2 0 0,-4 4 114,-3 0 0,2 3-1,-3-3 1,3 4 36,1-4 1,1 4 31,-1 0 1,0 1-112,0-1 1,1 4 17,-1-4 1,-4 5-131,1-6 1,-2 3 139,1 2 0,2 3-107,-5 0 1,1 0 32,-2-3 1,-2-1-108,3 1 1,-3 3 129,-1 0 0,0 4-10,0-4 1,0 6 85,-1-2 1,0 2-93,-3 2 1,1 1 222,-4 3 0,0-3-117,-1 3 1,-2 1 31,2-2 0,2 1-111,-2-4 0,1 1 8,0 3 1,0-3 23,3 2 1,-2-2 1,-6-1 1,4 0 145,1 0 1,-2 4-101,-7-1 0,2 1-8,-5-4 0,3 0-16,-3-1 1,0 1 16,-4 0 1,0 0-38,0 0 0,0 0-69,0-1 1,0 5 100,0 0 0,-1-1-15,-3-3 1,-1 4-26,-3 0 1,-2 3-72,3-3 0,-4 3-31,0-3 1,0 3-19,-1-3 1,1 3 6,-1-3 1,1 3 57,-1-3 0,1 0 410,0-4 0,-1-1-265,1 1 1,-1-4-73,1 0 0,-2-3-228,-2 3 1,-2-2 52,-2 2 1,-6 3-92,2-3 1,-9 6 42,-2 2 0,-1 3 101,-7-3 1,4 5-116,-4-2 1,0-1 123,-4 2 1,6-2 264,2 2 0,2-4-95,2-4 1,2-4-3,-2 0 1,7-8-33,-3 0 1,3-7-22,0 0 1,2-3 3,-5-1 1,4 0-58,0 0 1,-2 0 57,1 0 1,-6 0 128,-1 0 1,0 0-183,-5 0 1,4 1 18,1 3 1,-6-2 28,-2 6 0,7-5-21,1 0 0,2-1 207,-2-2 0,-1 0-113,1 0 1,5 0-22,2 0 1,-1 0-71,2 0 0,-6 0-3,2 0 0,0-2 27,0-1 0,1 1 27,-2-1 0,-2-3-138,3 3 1,-3-1 101,-1 4 1,-1 0-159,1 0 1,0 0 74,0 0 0,4-4-43,4 0 1,-2-3 84,1 3 0,0-5 2,5 1 1,4-3-13,3-4 0,2 1-5,2-5 0,-1 0 8,1-4 1,1-1-2,2-3 1,-1 3 10,5-3 0,-5 2 1,2-2 0,0 2 6,0-6 0,3 6-18,-4-2 1,5 2-2,-5-2 0,4 3-4,-4-2 1,5 1 8,-5 3 0,2-2-3,-2-3 0,-2 7 2,2-3 0,2 6 15,-2-2 1,5 0-17,-5-4 1,2 4-9,-2 0 1,-2 1 9,2-1 1,2-2-1,-2 2 1,1-3-7,-5-1 0,1 1 5,-1-1 1,1 0-2,0 0 0,-1 4-2,1 0 0,3 4-4,0-4 0,2 5 3,-1-1 0,1 2-62,6 1 61,0 1 0,0-4 0,0 0 0,0-2-107,0 2 0,4 1 91,0-5 1,4 0 61,-5-4 0,3 4-60,-3 0 1,-1 0 89,1-4 0,0-2-30,1 2 1,-3-1 295,3 8-194,-3 1 33,4 4-411,-4-1 224,10 6 1,-5-3-403,5 5 0,-3-1 173,0 1 1,-5 2-468,5-6 0,-2 5 261,2-5 1,1 0-528,-5-3 971,0-1 0,1 1 0,1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6133 4123 8030,'0'-6'0,"0"-5"0,-4 9 0,0-6-718,1 6 1,3-5 925,0 4 1694,0 1-1023,0-8 1,0 8 213,0-6-347,0 5 1,-2-2 171,-1 5 498,1-5-944,-3 4 1,4-3-41,-3 8 1,2 2-357,-6 6 1,4 4 18,-3 3 1,0 3-562,0 1 0,-2 0 376,5-1 1,-4 5-448,4 0 1,-1-1 301,2-3 0,1 0-1310,-2 0 0,4-1 332,4-3 1,-1-4-949,4-8 1128,1 4 1033,3-10 0,1-1 0,-1-7 0</inkml:trace>
  <inkml:trace contextRef="#ctx0" brushRef="#br0">6224 4180 8030,'-6'0'409,"-4"0"-183,9 5 1,-8-2 572,5 4-570,0-4 1,3 6-156,-3-6 212,3 6-883,-4-2 445,5-1-368,0 4 0,1-9-205,3 3-31,-3 3 144,9-6 115,-9 4 597,10-5-209,-10 0 1,5 0 851,-2 0-400,-3 0 977,4 0 4581,-5 0-5278,5 0-135,-3 0 0,3 0-117,-5 0-317,0 5 1,1 0-1,3 3 0,-3 2 98,3-2 0,1-2-80,-1 1 1,5 1 77,-2 4 1,0-5-250,0 1 163,1-6 1,3 3-284,1-5 0,-2-1-122,-2-3 1,0-2-277,-4-5 1,4-6-335,-4-2 0,-1-3 423,-3 0 1,0 3-262,0-1 0,0 5 285,0-4 1,-1 5-674,-3-1 321,-2 7 856,-5 3 0,-1 5 0,1 0 0</inkml:trace>
  <inkml:trace contextRef="#ctx0" brushRef="#br0">6567 4146 8030,'4'-8'-1005,"0"1"1,-1 3 1204,-3-4 0,4 4 84,0-3 0,1 3-36,-1-4 1,-3 1 5,3-5 0,1 1 147,-1-1 1,3-3-35,-3 0 1,4 0-109,-4 3 1,0 1 361,-4-1-366,0 1 0,0 0-75,0-1 1,0 5 77,0-1 0,-2 5-299,-2 0 1,-2 1-80,-5 2 1,-1 0-105,1 0 1,-1 0 6,1 0 1,0 5 97,-1 3 1,1 2 248,-1 2 0,1-1-163,-1 0 0,2 2 428,3 2 1,-3-2-176,2 2 1,3-2 381,1-2 0,3 2-95,1 2 0,-4-2 14,0 2 0,0-6-312,4-1 0,2-2 35,1 2 0,0 2 0,5-3 0,-5-1-14,5-3 0,0 0 14,3 1 0,2-3 0,2 3 0,-5-3-15,5-1 1,-8 1-17,4 3 0,-2-3-90,2 3-495,1 3 1,-2-1-350,-2 5 0,-3 1-20,-5-1 1,0 4 516,0 1 1,-2 4 141,-1-1 0,-5 6 132,-7 2 0,2 3-255,-2-3 0,-2 1-133,2-1 1,-5-2-143,1 5 0,-3 1-139,-1 3 1,2-5 219,2-2 0,-3 1-267,3-1 0,6-6 237,2-6 0,7-6-1046,0-1 1004,3-6 1,2 4 204,3-6 0,0-6 266,7-1 0,-2-7 0,7-1 0,-4-4 0,0 3 0,-1-3 0,1 4 0,4-5 0,2 2 0</inkml:trace>
  <inkml:trace contextRef="#ctx0" brushRef="#br0">6613 4454 8030,'-12'6'0,"1"5"967,-1-4 1,5 3-394,-1 2 1,6-1 777,-2 1 0,3-5 31,1 1 0,0 0-745,0 3 1,3-3 139,1-1 0,9-4-268,-2 0 0,3 3-496,-2-3 1,3 1 55,0-4 1,2-5-597,-2-3 0,1-2 402,3-1 1,-2 0-1047,-6-1 1,1-3 119,-1 0 1,-1-4-124,-2 3 1,-3 1 425,-5 4 0,-1-1 285,-3 1 1,-2 5-155,-6 2 0,-3 2 179,0 2 0,-4 2-368,3 2 0,-3-2 805,4 6 0,0 4 0,4 6 0</inkml:trace>
  <inkml:trace contextRef="#ctx0" brushRef="#br0">4511 5151 8030,'0'-12'0,"0"1"0,0 3 199,0 1 0,0 3 103,0-4 0,0 5-44,0-5 1,0 4 790,0-4-235,-5 6 537,4-8-474,-4 9-173,5-5 1,0 8 602,0 2-712,0 7-286,0 2 1,0 13 91,0 1 1,0 6-144,0 5 0,0 9-28,0 10 0,-1 6-360,-1-27 0,0 1 1,1 3-1,-1 2-11,-1 5 1,-1 1-1,0 1 1,1 0-199,0 4 0,-1 1 1,-1-3-1,-1 1 317,2-3 0,1 1 0,0-2 0,1 0-122,0-2 0,0-1 0,1-2 0,-1-2-73,0-2 1,1-2 0,0 0-1,0 0 113,-1-4 0,1-1 1,-1 31-129,2 2 0,0-11 281,0 0 1,0-6 147,0-2 1,0-5-265,0 1 0,0-1 69,0 1 1,-4 2-421,1-2 0,-5 8 157,4 3 1,0-1-396,4 1 0,-3-1 370,-1 1 0,0-2 72,4-5 1,-4-12 725,0-7-708,1-8 0,3-15-24,0-8 1,0-10-155,0-17 1,1-7-694,3-15 0,1-8 1067,-1 23 0,-1 0 0,0 3 0,-1-1 0,-2-3 0,0-1 0</inkml:trace>
  <inkml:trace contextRef="#ctx0" brushRef="#br0">4511 5231 8030,'0'-12'323,"-4"1"-270,1-1 1,-2 2 739,1 3 1,2-3 485,-1 2-875,-4-2 1,5 0 163,-6 2 1,4 3-154,-3 5 1,3 0-396,-4 0 1,2 6 167,-2 6 1,-6 4-407,3 7 0,-3 0 224,3 0 0,-5 3-580,1 1 1,0 4 54,4-5 1,-1 0-175,1-7 0,4 1-2128,4-5 1582,1 0 1239,2-8 0,5-7 0,2-7 0</inkml:trace>
  <inkml:trace contextRef="#ctx0" brushRef="#br0">4454 5219 15464,'13'12'1561,"2"-1"0,-1 2-1002,5 2 1,0-1-1123,4 5 0,5 0-508,2 4 0,5 0-828,3 0 1,-3-4 1898,3 0 0,3-5 0,-1 2 0</inkml:trace>
  <inkml:trace contextRef="#ctx0" brushRef="#br0">3643 7629 8030,'-11'-11'1218,"3"4"1781,1 4-2079,4 1 1,-2 9-415,5 4 0,-4 3 683,0 9 1,-5 2-567,2 10 1,-3 0 45,-2 3 0,1 7-213,-1 4 0,5 4-1115,-1-3 0,2 3 88,-2-3 0,3-6-323,5-6 1,1-4-2332,3-3 2360,3-3 1,8-12-107,0-4 1,4-6 417,-4-6 1,4-5-302,-3-3 1,4-7 314,-1-4 1,1-3 538,-1 0 0,-2-1 0,-1 5 0,2 1 0</inkml:trace>
  <inkml:trace contextRef="#ctx0" brushRef="#br0">3723 8017 8030,'-4'-7'1060,"1"-1"1583,-1 6 967,4-8-2725,0 8 0,1-7 647,3 6 0,2-1-762,6 4 0,0 0-277,4 0 0,-3 0-113,7 0 1,-3 4-477,2-1 1,3 1-98,-3-4 0,-1 4-61,1 0 0,-1 0-572,1-4 1,1-2 473,-5-1 0,0-4-847,-3-4 0,-2-1 470,-3 1 0,-1-6-497,-6-2 1,-6-2 579,-1-2 0,-8-2-279,-4 2 0,-2-1-41,2 8 1,-2 2-1138,2 7 2103,2 2 0,1 5 0,4 0 0</inkml:trace>
  <inkml:trace contextRef="#ctx0" brushRef="#br0">4306 7823 8030,'-10'-17'294,"2"1"0,-1 0-10,5 1 1,0-6 145,4 2 1,-3-2-90,-1-2 1,0 0 529,4 0 1,-4 0-314,0 0 0,-3 4 158,3 0 0,-4 5-381,5-1 0,-6 3-287,1 0 1,2 6-134,-2 2 1,0 3 163,-3 1 0,3 0-286,1 0 1,-1 0 204,-3 0 1,3 5-379,1 2 1,4 7 119,-1 2 1,-1 0 116,1-1 0,1-1 445,3 5 1,0 0-127,0 4 1,0-1 528,0-3 0,0 2-295,0-2 0,0 3 216,0 1 1,0-4-157,0 0 0,0-1-117,0 1 0,0-3-109,0-4 0,3-1-445,1 0 1,9-4 14,-2-3 1,7-3-235,-3-1 0,4 0 256,-4 0 0,1 0-4,-5 0 1,1 0 56,-1 0 1,-3 4-147,-1-1 1,-4 10 1128,1-1 1,-4 7-360,-4 0 1,-6 6-160,-6 2 1,-4 4-583,1 0 0,-4 2 186,-3 1 1,1 0-945,-1 1 0,0-5 498,0 1 1,-3 4-691,-6 7 0,-3-1 223,0 0 1,-4 0 281,4 1 1,1 0 260,7-8 0,7-2-1354,8-9 914,7-6 1,4-5-81,8-8 1,8-9 931,7-7 0,-3 1 0,1-6 0</inkml:trace>
  <inkml:trace contextRef="#ctx0" brushRef="#br0">4271 8303 8030,'-7'16'0,"-1"3"0,6-1 1164,-2 1 0,3-1 1554,1 1 1,0 1-611,0-4 1,5-1-1130,2-4 1,3-4-369,2-4 1,-1-1-202,1-2 1,3-7-799,0-4 0,5-9 294,-1-7 1,2-5-1032,-2 2 0,1-3 507,-5-1 1,1 1-314,-5 2 1,-5 4-428,-2 8 1,-3 3 623,-1 4 0,-2 2-253,-6 3 0,-2 3 390,-13 8 1,3 6-1464,-7 5 2060,3 5 0,1-2 0,1 5 0</inkml:trace>
  <inkml:trace contextRef="#ctx0" brushRef="#br0">9148 5813 7852,'-8'-4'2251,"1"1"-943,-1-6 1,-3 7-468,5-3 1,0 12 415,6 4 0,0 12 48,0 11 0,0 12-640,0 11 1,0 8-766,1-28 1,-2 2 0,0 1-1,-1 1 206,0 4 0,0 1 0,0 2 0,0 1-345,2 0 0,0 1 0,0-1 1,0 1 192,0 2 1,0-1-1,0-8 1,0-1-100,0 0 1,0-1-1,2-6 1,1-1-227,5 27 1,2-8-343,1-3 0,-1-8-729,-2-4 1,2-4 679,-2-4 0,-3-2-106,-1-5 1,-3-5 363,-1-3 1,-1-7-225,-3-4 1,1-3 857,-4-1 1,-1 0-866,-3 0 1,-2-7 335,-2-4 1,2-3 398,-2-9 0,-3 3 0,0-13 0,-5 4 0</inkml:trace>
  <inkml:trace contextRef="#ctx0" brushRef="#br0">9194 5802 7796,'-12'-18'0,"0"2"1392,-4 4 0,8 5-385,-4-1 1,3 5-169,-2 0 0,-1 1 187,1 2 1,-4 2-458,0 1 1,-6 5-154,2 7 0,-2 3-107,-2 5 1,0 1-246,0 3 0,-2 6 41,2 5 0,-2 0-836,5-4 1,4 0-169,1 0 1,3-1-776,5-2 0,2-3-351,5-5 1,0-2 1038,0-2 1,5 0 985,2-7 0,-2-3 0,0-9 0</inkml:trace>
  <inkml:trace contextRef="#ctx0" brushRef="#br0">9091 5905 7796,'11'-19'1786,"1"0"0,-5 10-846,1 1 1,0 5 293,3 3 0,4 2-614,1 2 1,-1 7 657,-4 8 1,1 4-736,-1 4 0,2-2-587,2 5 1,1 0-626,4 0 1,5-1-955,-2-2 1,6-3-3735,-2 3 5357,-1-3 0,-3-7 0,0 0 0</inkml:trace>
  <inkml:trace contextRef="#ctx0" brushRef="#br0">8726 7595 7796,'-30'0'0,"4"0"0,2 6 2150,1 6 1,0 0-1040,0 7 1,4 0 37,0 4 1,5 5-551,-1 3 1,3 2 865,5 1 0,2-1-718,5-3 1,6-6-292,5-5 1,7-5-226,9 2 0,-2-9-72,6-3 0,-5-12-576,5-3 0,-5-13 317,5-3 1,-2-8-598,2-3 0,-4-5 333,-4 1 1,-1-5-1578,-3 1 0,-4-1 965,-7 9 0,-4 1-229,-8 7 1,-8 3 415,-7 8 1,-6 8 67,-2 7 1,-3 11-1,3 5 0,1 7-190,3 0 0,6 3 911,6 0 0,-1 6 0,6 1 0</inkml:trace>
  <inkml:trace contextRef="#ctx0" brushRef="#br0">9308 7401 7796,'6'-18'0,"-1"1"0,-5 2 930,0 0 1,0-1-91,0 0 0,0 4 118,0-4 0,-3 4-352,-1 0 0,-1-2 66,1 3 1,-2-3-471,-6 6 0,-1 2-329,-2-2 0,1 6-402,-5-2 1,-5 4 422,-6 4 0,0 7-196,0 8 0,-3 3 279,-1 1 0,-2 1 140,10 2 0,-1-1-129,4 1 0,5-2 501,3-1 1,4 0 23,3 0 0,3-5 482,5-3 0,5 0-218,3-4 1,3 2-330,4-9 0,3 0 186,5-4 1,0 0-236,0 0 0,1-1-129,2-3 1,0-3-193,4-4 0,-1 3-190,2 1 1,1-1-598,-6-3 0,1 4 426,-4 4 1,-2 1-535,-2 2 532,-2 0 1,-10 9 125,1 3 1,-5 8 33,0 3 1,-6 1 198,-5 6 1,-6 2-40,-1 6 1,-5-1-34,0 5 1,-2 3-426,-5 5 0,2 1 312,-6-2 1,1 2-592,-5 2 0,18-25 1,-1-1 413,-20 22 0,17-21 0,0 0-197,-4 1 1,0-1 0,2 1 0,0-1 71,-2 3 0,0-1 0,1-1 0,1-1-221,0-1 1,0 0 0,-17 22-231,2-7 0,14-9 375,8-10 1,9-9-305,7-7 0,1-4 418,3 1 1,2-12 374,6-3 0,4-3 0,2 2 0</inkml:trace>
  <inkml:trace contextRef="#ctx0" brushRef="#br0">9331 7972 7796,'-22'34'0,"8"0"2847,-5 1 1,7-5-1418,4 0 1,-1 1 1122,5 3 1,0-3-983,4-1 0,6-10-262,1-1 1,8-6-1558,4-5 0,-1-3 160,1-5 0,2-12-1370,5-7 0,-2-7 930,3-9 0,-3 0-1347,-1-3 1,-4 1 717,0-5 1,-5 5 35,1-1 1,-7 8 384,-4 3 0,-3 4-40,-1 4 0,-5 8 9,-3 7 1,-8 4 297,-7 4 0,-5 11-161,-6 8 0,1 6 44,2-2 586,3-1 0,0-3 0,-1 0 0</inkml:trace>
  <inkml:trace contextRef="#ctx0" brushRef="#br0">15692 3152 8098,'0'-23'-75,"0"6"-10,0 1 0,0 4 261,0 0-18,0 1-247,0-1 250,0 6-214,0 1 168,0 5 237,0 5 0,2-2-99,1 4 1,-1 1 137,1 3 1,2 2-3,-1 2 1,0 4-20,-4 8 1,0 2-194,0 5 1,0 7 96,0 5 0,0 6-599,0 8 1,0 4 357,0-30 0,0 0 1,0 5-1,-1 1-293,-1 2 0,0 0 0,0 3 0,-1 1 227,-1 4 0,0-1 1,-1-2-1,0 0-312,1 3 0,1-1 0,-2 0 0,-1 0 409,1-2 1,-1 1 0,2 3 0,0 0 52,1 0 1,-1 0 0,0 1 0,0-1 25,-1 2 1,-1 1 0,0-2-1,0 1-24,0 0 0,1 1 1,0 0-1,1 2-61,-2 3 0,1 0 0,0-1 0,1 0-306,-4 0 1,0 2 0,2-2 0,0 0 357,0 1 1,0 0 0,1 0 0,0 0-64,1 4 1,1 0 0,0-4 0,1 0-95,1 2 1,2 0 0,-3 3 0,0 1-133,0-20 0,1 1 1,0 0-1,0 3 1,-1 0-1,1 0 39,1 5 1,0 0 0,0-2 0,0-5 0,0-2 0,0-1 110,0 16 1,0-2-1,0-6 1,0-4 55,0-7 1,0-2-1,-2 0 1,-1-2-148,0 2 0,-2-1 1,-5 23 11,-1-4 0,-6-9 304,-2-6 1,-2-5-476,-2-11 0,0-9 503,0-13 0,2-16-835,2-11 1,-2-22-243,13 12 0,1-3 853,2-5 0,0-2 0,0-5 0,0-1 0,2-3 0,-1 1 0</inkml:trace>
  <inkml:trace contextRef="#ctx0" brushRef="#br0">15738 3164 8116,'-11'-5'126,"-1"-2"1,1 1 475,-1 2 100,1 3 1,5 2-368,2 3 1,9 1-303,6 3 0,6 0-79,6-4 1,2 4 76,5-4 0,1-1 7,7-3 1,2 0 150,2 0 0,8 0-8,3 0 0,3-1-470,1-3 1,5 2 230,-30-2 0,1 0 1,1 1-1,1-1 106,1-2 0,0 0 0,-2 2 1,0 1 3,1-1 1,-1 0 0,0 0 0,0 0 117,-1-1 0,-1-1 0,2 1 1,1 0-38,1 1 0,0 0 1,-1-1-1,0 1-110,1 2 0,0 0 0,0 0 1,-1-1 20,1 1 0,1 1 0,0 0 0,2 0-4,2 0 1,1-2 0,-1 1 0,0-1-280,0 2 0,1-1 0,1-2 0,-1 0 159,0 2 0,0 0 0,3-2 1,0-1 47,1 1 1,0 1 0,-1 0 0,0-1-82,0 1 1,1-1 0,-2 1-1,0-1-12,-2 1 1,-1-1 0,3 0-1,0 1 69,4 1 1,-1 1 0,-2-2-1,-1 1 263,2-2 0,-1 0 0,0-1 0,-1 1-100,2 2 1,0 0 0,-1 0 0,1 0-49,0 2 1,-1 0 0,-1 0-1,-1 0-69,-1 0 1,-1 0 0,0 1 0,0 0-39,-1 0 0,-1 2 1,2-1-1,0 2 36,1 1 1,-1 1 0,0 0 0,-2 0-85,1-1 1,0 1-1,1 0 1,0 0 27,-2-1 1,1 1 0,3-1 0,0 0 51,2-1 0,1 0 0,-2 1 0,-1 0-2,1-1 1,0-1-1,0 2 1,0-1 6,1 0 1,1 0-1,0 1 1,-1-1 56,1-2 0,0 0 0,-1 0 0,0 1-35,-1-1 1,-1 0-1,2-2 1,-1 1 12,-2 1 1,0 0 0,2-1-1,1-1 24,-1 0 1,-1 0-1,0 2 1,-1 0 55,0 0 1,0 0 0,-2 0 0,0-1-149,-2-1 0,0 0 0,1 2 1,1 0-129,-2 0 1,0 0 0,-1 0-1,0 0 18,-1-2 0,0 0 0,1 0 0,1 0 26,0 0 0,0 0 1,1-2-1,1-1 38,0-1 1,0 0-1,-3 1 1,0 0 60,0-1 1,-1 0 0,1 3 0,-1 0-15,0-1 0,1 0 0,0 1 1,1 0 0,-4 1 0,0 0 0,1 0 1,0 0 103,26 0 1,3 0-73,-3 0 0,-1 6 143,-7 1 0,2 0-81,-6 0 0,1 1-106,-4 3 1,-2-3-218,-2-1 0,1 0 113,-5 0 1,4 2 106,-4-5 1,9 4 16,-1-5 0,3 1 136,1-4 1,2 0 287,5 0 1,4 0-281,0 0 0,0 0-258,-4 0 0,0 0 135,0 0 0,-1 2-173,-3 1 0,-4 4 79,-7 4 0,1 1 398,-4-1 0,-1 0-287,-4 1 0,1-1 142,3 1 1,-1-2-93,5-3 1,4 2-77,3-5 0,6 0-41,-2-4 0,7-1 54,1-3 0,-27 1 0,0-1-65,-1-1 0,-1-1 1,31-4 38,-9 2 1,0-2-135,-4 3 1,-2 0 128,-6 0 0,-8 4-197,-7-1 0,-4 3 173,-4 1 1,-3 0-141,-4 0-239,-6 0 129,-1 0 832,-5 0 1,-4-1-168,0-3 123,-4 3-343,1-4 1,0 5-58,-1 0 0,4 0-227,-3 0 1,-1 1 77,-4 3 1,5 1 17,-1 2 1,1 2 107,-5-5 0,1 4-26,-1-5 35,1 6 0,0-4 179,-1 3 1,4-2-148,1-2 1,3-3-9,-4 3 0,5 1-127,-5-1 0,2 1 193,-2-1-150,-2-3 1,5 6 54,-3-4 1,-1 0-93,6 5 114,-6-6 0,6 8 3,-4-2 0,4-2 5,-1 2 0,3-4 28,1 3 1,0 1 181,0 3 0,0-3-67,0-1 0,0 1 82,0 4 0,0 3-56,0 0 0,0 4-69,0-4 1,0 7-30,0 1 1,0 1 13,0 6 0,-4 2 37,0 6 1,-5 4-2,2 7 1,-1 14-397,2-28 1,1 2 0,2-1 0,1 0 243,-4 0 1,0 1-1,3 0 1,1 0 18,-1 1 1,-1 1 0,0 1-1,0 1-20,-2 3 1,1-1 0,-1-1 0,0-1 2,0 3 0,1-1 0,-1-3 0,2-1 7,0-1 1,0 0-1,-1-2 1,0 1-46,1 1 0,0 0 1,-1-2-1,-1 0-10,-2 2 0,1 0 0,0 0 0,0 0-87,-3 2 0,1 0 0,1 1 0,0-1 46,-1 2 0,-1 0 0,1-1 0,-1 1 20,-1 2 0,-1-1 1,1-1-1,-2-1 51,0 1 1,0-1-1,1 0 1,0 0 74,-2-1 0,1 0 0,1-3 0,0 1 161,0-3 1,1 2 0,-2 3-1,-1 2-542,1 3 1,0 2 0,-4 4-1,1 2 183,-2 8 1,1 0-1,2-8 1,0 0-19,-2 1 1,0-1-1,1-7 1,0-1-359,-1-3 0,0 0 0,-1-1 0,0 0 24,-1 1 0,0 0 0,3-4 0,2 0 259,-2 0 0,1 0 1,2 0-1,1 1-51,0-1 0,1 0 1,-1 1-1,1 0-101,-1 1 1,1 0-1,2-3 1,0 0-247,2-2 0,-1-2 1,-4 25 575,0-13 0,2-9 0,2-10 0,3-1 0</inkml:trace>
  <inkml:trace contextRef="#ctx0" brushRef="#br0">15418 7035 7885,'-19'0'100,"0"0"1,5 0-101,-1 0 0,2 0 606,2 0 1,4-1-187,4-3 1,1 2-166,2-6 1,5 0 0,3-3 0,7 3-14,4 1 1,7-1-54,0-3 1,7 1 0,2 2 0,0-2-125,7 2 0,0-2 105,4-1 1,6-1-670,5 1 0,1-1 427,-26 7 0,1-1 1,-1 0-1,1 1-28,1-1 1,0 0 0,3 0 0,0 1 43,1-1 1,0 0 0,-1 1-1,1-1 30,0 0 1,0 0 0,-2 2 0,0 1 49,2-1 1,0 0 0,-1 2 0,0 0 61,3-2 0,0 1 0,-3 1 0,-1 1-210,4-1 1,0 0 0,-2 2 0,-1-1 176,3 1 1,0 0 0,0 1 0,0-1-12,6 2 0,-1 0 0,-2-1 0,0-1 58,2 2 1,1 0 0,0 0-1,1-1-148,0 1 1,1 0 0,2-2 0,1 1 115,1 1 0,-1 0 0,0-1 0,1-1-380,1 0 1,0 0-1,1 0 1,0 0 225,-1 0 1,1 0 0,3-2 0,0 0 50,-2 0 1,0 0-1,1 0 1,0 1-17,-3 0 1,1 2 0,0-1 0,1 0 36,2 0 1,0 0 0,3 0 0,1 0 42,-2 0 0,0 0 0,1 0 0,0 0-9,-4-1 1,-1 2-1,0 0 1,1 1 9,-1 0 0,1 0 1,2 2-1,0 1 10,-1-1 0,1 0 1,0-2-1,2 1 61,-1-1 1,0 0-1,1-1 1,0 0-60,3 1 1,0 0 0,-19-2 0,0 1 0,0-1-35,21 2 0,-1 0 0,-20-1 1,1-1-1,-2 0-266,18 0 0,0 0 0,2 0 0,0 0 259,1 0 0,1 0 0,0 2 0,0 0-47,-1 0 0,1 0 1,-22 0-1,1-1 1,-2 1 50,19 0 1,0 0 0,1-1 0,1 0 18,-1 3 1,1 0-1,1-2 1,-1 0-11,-2 2 0,0-1 0,0-1 0,0 0 56,-6 2 1,0 0-1,2 0 1,-1 1-41,1 2 1,0 1-1,-2-1 1,-1 0 27,0 2 1,-1 1 0,-3-3-1,0 1 46,0 2 1,-1-1-1,-2-1 1,0-1-27,1 3 1,-1-1 0,1-1 0,0-2-148,-3 2 1,1 0-1,-1-2 1,0 0-45,-3 0 1,0 0 0,-2-2 0,1-1-69,1 1 0,0 0 0,0-3 0,-1 0 4,0 2 1,-2-2-1,2-4 1,0-1 176,-5-1 0,0-2 0,0-2 0,0-1 0,-1 1 0,-1-1 0,0 0 0,0-1 0,1-1 0,-1 1 0,0-1 0</inkml:trace>
  <inkml:trace contextRef="#ctx0" brushRef="#br0">17063 3483 7807,'-5'-17'0,"0"0"1381,-3 6 0,-2 1 1067,2 2-1334,3-2-142,-5 8 1,4-3-451,-6 5 1,3 0 148,-2 0 1,2 7-224,-6 4 0,-3 6-362,-1 6 0,-4 4 67,-3 4 0,0 7-505,-4 4 1,-5 7-39,17-22 0,-2 0 1,1 0-1,0 1 49,2 1 0,0 0 0,0 1 1,0 0-404,0 1 0,0-1 0,0 0 0,2 0-173,-12 23 0,6-7-413,9-8 1,6-13-59,2-6 37,3-5 706,1-7 645,5-12 0,1-8 0,6-10 0</inkml:trace>
  <inkml:trace contextRef="#ctx0" brushRef="#br0">16583 3506 7807,'-11'-11'0,"-1"-1"2303,-4 6 378,8 1 0,-1 10-247,13 3 1,6 7-1361,5 4 0,6 4 6,-2 3 1,7 4-498,5 4 0,1 0-991,-2 0 1,3 1 164,-2-1 1,2 3 377,1-3 0,4 5 72,0-8 1,-4-1 12,-3-7 0,-5-4 0,5 0 1,-7-6-478,-1-2 257,0 1 0,-11-11 0,5 4 0</inkml:trace>
  <inkml:trace contextRef="#ctx0" brushRef="#br0">24281 3609 7941,'-5'-30'852,"-3"-1"0,2 7-302,-2 1 0,6 5 906,-2 7-695,2 5 0,1 1 215,-3 5 1,2 1-495,-6 3 1,1 7-50,-5 8 1,1 9-146,-1 6 0,0 6-26,-4 5 0,3 7-565,-7 5 1,7 0 357,-3 4 1,8-29-1,0 0-291,0 0 0,1 1 0,-1-2 0,0 1 133,2 1 0,1-1 0,-5 25-1217,2-4 0,3-8-800,5-15 1009,0-2 1,1-15 452,3-6 0,-1-5-124,4-6 1,-3-8 210,4-7 1,-4-4-91,3-3 661,-4 2 0,7-4 0,-4 5 0</inkml:trace>
  <inkml:trace contextRef="#ctx0" brushRef="#br0">24235 3655 7941,'11'-35'0,"1"6"0,-1 3 0,1 7 0,3-2 638,0 6 1,0 0 2394,-3 3-1744,-1 1 0,1 5 708,-1 2 0,1 3-1570,-1 1 0,0 0-206,1 0 0,-1 1-436,1 3 0,-1 1-186,0 2 0,1 3-403,-1-2 0,-3 6 157,0 1 0,-6 6-808,2-2 0,-3-2 589,-1 2 0,-1 0 146,-3 4 1,-2 0 364,-6 0 0,-3 1 134,0 3 1,-5-3 421,1 2 0,-3 2-218,-1-1 0,0 0 338,0-4 1,1-6 156,-1-1 1,5-4 1787,3 0-856,2-1-387,2-5 1,9-1-499,6-5 0,10-5-182,5-2 0,8-5-382,3-3 1,3 2-29,2-2 0,-1-1-1,0 0 0,-5 1 90,-2 4 1,0 4-296,-5 4 0,0 1 208,-7 2 0,-6 5 177,2 3 0,-7 7 331,0 4 1,-3 4-175,-1 4 1,0-2-118,0 6 1,-1-1-32,-3 4 1,-3-3-275,-9-1 1,3-4 48,-7 0 1,0 2-128,-6-1 1,0 3-203,-4-3 0,-5 0-534,-3-4 1,-4 3-798,4 1 0,0-6 1764,4-5 0,-5 1 0,-2 1 0</inkml:trace>
  <inkml:trace contextRef="#ctx0" brushRef="#br0">18582 3929 7769,'-10'-12'-126,"2"5"126,-7-1 0,2 6 277,2-2 1,-2-1-49,-2 1 0,2-4 215,-2 4 0,-2 1 8,2 3 0,-5-4-34,1 0 1,-3-1-141,-1 1 0,4 3-28,0-3 1,-1 3-10,-7 1 0,3 0-37,-2 0 0,1 0-132,3 0 0,-6 5 96,-3 3 1,-2 5-130,-1 3 0,-2 4 100,-2-1 0,-2 4-106,-6 4 0,-1 2-317,-2 5 0,0 0 370,-4 1 0,2 4 39,23-18 1,-1 0 0,-20 18-55,22-20 0,0 0 0,-17 20 157,2 0 1,-1 5-107,18-21 0,1 0 0,-18 22 45,21-20 0,0 0 0,-19 26 58,6-2 1,16-22 0,-1 1 276,-11 25 0,3-2-453,4-2 1,2-2 166,6-1 0,-2-3-52,2 3 1,6-6 38,-2 10 1,3-6-14,0 6 1,-1 3 25,6 4 1,-1 4-88,4 4-1321,0-8 1253,5-6 0,3-6-126,7 1 1,-1-5 46,5-3 0,1-3 35,7-1 1,-3 4-73,3 1 1,-3-3 34,-2-5 0,3 2 105,1-3 1,3 3-51,6 1 1,-1-3-169,0-1 0,4-4-38,0 0 1,9-3-100,-1-4 0,2 2 172,-2-6 1,3-1 22,1-7 1,8 4 121,-1-4 0,3 0-97,-3 0 1,5-4 66,-30-2 1,1 1-1,0 1 1,1 0-42,0-1 0,1-1 0,-2 1 0,1 0-6,31-2 1,-32 0-1,0 0-76,28 0 1,2 0-146,-6 0 1,-1 0 107,-6 0 0,0 0 35,4 0 0,1 1 30,-1 3 0,-2-2-30,1 1 0,-5 0 1,2 1 0,-3-4 0,-2 0 1,-4-5-68,-3-7 0,-1-4 120,1-3 0,-3-4 9,4-4 1,-4 2 3,-1-6 1,1 5 96,-1-5 0,0 5 8,0-5 1,-3 4-69,-1-3 1,1 3 90,3-3 0,-1-1-99,-3-3 0,2 0 13,-5 0 0,3-4-8,-3 0 1,3-4-147,-3 4 1,0-2 126,-4 2 0,-2 3-5,-2-3 1,3 2 441,-3 2 0,-3-2-455,-1-2 0,-1 3-12,2-3 0,-4-1 51,4 5 1,-4-3 318,0 7 1,-5-4-76,1-4 1,0 1-44,3-5 1,-3 4-91,-1-4 0,-3 0 33,4-4 1,-6 1-177,2-1 1,-3 0 136,-1 1 1,-5-1-178,-2 0 0,-5 6 79,-3 2 0,-3 2-81,-5 2 1,-5 1 4,-2 2 0,-3-4 35,-1 4 0,-1-4-10,1 4 1,-1-2-77,-4-1 0,3 0 47,-6 0 1,5-1 39,-1 1 0,1-4 137,-1 0 1,3 5-89,-4 6 0,0 5 247,1 2 1,-6 4 26,-2 5 0,0 4 20,-3 3 1,-5 4-167,-3 4 1,-6 3-18,27-2 1,0 1 0,3 0-1,0-1-35,-2 1 0,1 0 0,2 1 0,-1 1 34,1-1 1,0 1 0,0 2 0,0 1 109,-29 8 0,8-2-32,0 2 0,6-1 29,5 1 0,-3 3 233,4-3 0,3-1-257,3 1 1,2-4 159,7 4 1,0-5-450,7 1 0,4-2-1236,7-2 768,-2-4-1507,14-2 0,4-10 1303,14-3 0,8-5 757,8-6 0,7-5 0,7-10 0</inkml:trace>
  <inkml:trace contextRef="#ctx0" brushRef="#br0">20775 3643 7888,'-8'-6'720,"0"2"1,6 2-506,-2-2 1,1 2-153,0-1 1,1 0-241,-1-1 1,1 2 196,2-6 90,-5 6 1,3-7 231,-6 5 1,4-4-85,-3 5 0,3-1 79,-4 4 1,1-2-119,-5-1 1,-1 1-100,-2-1 1,1 1 39,-5 2 0,2 4-2,-3 0 1,-2 1 26,-1-1 1,0 1-17,-4 2 1,2 2-70,-2-5 0,3 5 38,-2-1 1,0-2-87,-1 2 1,2-1 51,-5 5 0,0-5-11,0 1 1,-3 1-10,3 6 1,-3-2-152,-2 2 1,5 3 142,-1 1 0,1-2-16,-4 3 0,-3-1 76,3 3 1,-3 3-67,6 1 1,2-4 270,-1 4 1,1-4-46,-2 5 0,3-3 14,5-1 0,4 1-141,0 2 1,1-2-44,-1 3 0,-1-2-5,5 2 1,-5 2 69,1 6 1,-2-1-80,2 0 1,-1 4 34,5 0 0,-6 2-128,2-2 1,-1 1 128,1 3 1,-1 1 2,4-5 0,-3 4 19,4-4 1,-4 5-8,4-1 1,0-3-56,3-1-1,1-1 9,-1 1 0,5 2-129,-1 2 1,6-3 88,-2-5 0,3 0-87,1 1 1,0-1 56,0 0 1,5-3-66,2-1 0,3-5 34,2 2 1,-1 1-24,1-1 0,4-2 11,3-6 1,-1 3 2,1-3 0,0 1-43,4-1 1,-4 3 59,0-3 0,0-2-108,4 2 0,0-1 96,0 1 1,-1-1-124,1-3 0,0-2 30,0 2 1,4-2 30,-1-2 1,2 1 35,-1-1 1,1-3-15,2-1 0,3 0-87,-2 0 0,2 2 77,1-5 0,-4 5-2,1-2 0,-2 4 79,1 0 1,-2-3 3,-5-1 0,4 1-56,-1 3 0,6 1 1,-1-1 0,-2 1 33,1-1 1,1-3 23,3-1 1,0 0 7,1 0 0,-1 2-54,0-5 0,2 0-119,2-4 0,-3 1 24,3 3 0,-2-3-121,-2 3 0,0-3 115,1-1 0,3 4-4,0 0 1,0 0 78,-4-4 0,2 0-48,2 0 1,-3 0 134,3 0 0,2 0-127,-2 0 0,5-2 126,-1-2 0,2 2-247,2-6 0,-1 4 145,1-3 1,1 1 38,3-2 1,-3-2-1,2 2 0,-2 2-7,-1-2 1,1 1-9,2-5 1,-1 1 51,6-1 1,-6 1-57,1-1 0,-2-3-192,-1 0 1,-4 0 126,0 3 0,-4 1 51,4 0 0,-4-1 14,4 1 0,-9-1 21,1 1 0,-2-1-18,2 1 0,1-4 12,3 0 0,-2-4-26,2 3 1,-2-4 29,-2 1 1,5-3-14,3 0 1,-3-1-45,0 0 1,-4 0-17,-1 0 0,-3 0 9,-1 0 1,-1-3-7,2-1 1,-2-1-28,-2 2 1,-3-4-116,2-4 0,-1 0 56,-3 0 0,1-1 67,0 1 1,-4-4-148,0 0 1,-1 0 131,1 4 1,-3 1 131,-4 2 1,-2-2-115,-2 3 1,1 1 148,-6-2 1,1 6-125,-4-2 0,-5-1-4,-3 2 0,-2-1 129,-1 4 0,-6 0-79,-2 0 0,-2-3 39,-2-1 0,0-3-70,0 3 0,0-5 141,1 2 0,-1-4-105,0-5 0,0 4-24,0-3 1,4 2 75,0 2 1,0 0-4,-4 0 0,-1 4-67,-3 4 0,2 2 19,-5 1 1,-1 0 24,-3 0 0,0 5-25,-1 3 0,-3-1-5,0 0 1,-4 1 64,4 4 0,-4-2 17,4-2 0,0 2-7,4-2 1,-4-2 3,0 2 0,-4 0 26,4 3 0,-1 1-47,1 0 1,-2 0-71,-2 4 0,2-2 63,2 5 0,1-3 12,-5 3 0,1-4-68,0 4 1,0 1-132,3 3 0,1-4 183,-5 0 0,5 0 92,-1 4 1,3 0 4,0 0 0,1-4-60,0 0 0,0 1 17,-1 3 1,2 0-5,3 0 1,-2 0 10,6 0 0,-5 0-31,5 0 1,-1 0-4,4 0 0,0 0-26,0 0 1,0-2-13,1-1 0,-1 1 149,0-1 1,0-3-67,0 3 1,-3-2 141,-1 1 0,-3 2-53,3-1 0,-9 3 102,2 3 0,-3 4-154,3 4 1,-4 2-196,0 2 1,0-2 146,4 2 0,-1 2-149,1-2 1,6 0-659,5-4 1,6-4 17,5-3 700,6-3 0,16-16 0,9-4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17451 5048 7811,'6'-11'95,"1"-1"85,-3 1 1,-2-1 195,6 1 1,-4-1-100,3 1 0,-3-2 274,4-2 1,-1 2-179,5-2 1,-5-1 54,1 1 1,-1-6-109,5 2 1,-5 3-118,1 0 0,-5 0-89,0 1 1,-1-2 255,-2 2-399,0 2 1,-5-2 107,-3 7 0,-3 3-423,-5 5 0,-1 0 176,-6 0 1,1 5-173,3 3 1,-2 2 140,2 2 0,2 3 113,2 0 0,2 2 38,2-2 1,3-1 23,0 5 0,6-5 111,-2 1 1,3-2-77,1-2 0,4 1 364,-1-1 0,6-3-130,-1-1 1,2-3 42,2 4 1,-5-6-96,1 2 1,-1-1-25,5 0-200,-1-1 1,-1 8 99,-2-3 0,-3 0-152,-5 0 0,4-3 13,0 4 0,0-1-190,-4 5 0,0-5 99,0 1 1,0 1 81,0 6 0,-2-2 99,-2 2 0,2 2 134,-6-2 0,1 5-97,-5-1 1,1 3-56,-1 0 1,-3 1-490,0 0 1,-2 0 225,2 0 0,3 4-281,-4-1 1,4 0 221,0-7 1,6-2-982,2-1 1,3-8 148,1 4 1152,5-8 0,6 1 0,7-5 0</inkml:trace>
  <inkml:trace contextRef="#ctx0" brushRef="#br0">17839 4888 7811,'4'-13'0,"0"-2"0,0 3 540,-4-4 0,1 0-156,3 1 0,-3-4-78,3 3 0,-3 1 510,-1 4-551,0-6 1,0 4-139,0-2 245,0 8-328,-5-4 1,-1 11 77,-6 0 1,1 6-112,0 5 0,-5 2 121,1 2 0,-4-1 45,4 5 1,-5 1 40,0 7 1,-1-3-106,-2 3 1,2-3 358,1-1 0,0-1-106,5 1 1,0 0-162,3 0 1,5-5 15,-1-3 0,6-2-136,-2-2 1,8-5 1,3-2 0,7-3-69,1-1 1,6 0 0,-2 0 0,2 0-163,2 0 1,-1 0-28,-3 0 0,2-3 75,-2-1 1,-2 0-160,-2 4 1,-2 0 83,-2 0 1,-3 0-198,-1 0 233,-4 0 1,2 5 224,-5 3 1,-5 7 146,-3 4 0,-3 3-128,-4 0 0,-2 2-108,-2 3 0,-2-1 15,1 4 0,4-5-504,1 2 0,0-3 235,3-1 1,-2 0-881,7 0 0,1-4 507,3 0 1,1-5 187,2 1 0,5-4-1640,3-3 2078,2-3 0,2 0 0,-1 1 0</inkml:trace>
  <inkml:trace contextRef="#ctx0" brushRef="#br0">17965 5299 7811,'0'-11'4067,"0"5"-3002,0-5 1,0 9 119,0-6-835,0 6-780,0-3-5524,0 5 5954,5 0 0,1 5 0,6 1 0</inkml:trace>
  <inkml:trace contextRef="#ctx0" brushRef="#br0">18308 4820 7811,'0'-19'-635,"0"0"1,0 5 316,0-2 0,0 0 318,0 1 0,0-2 0,0 2 0,-4 1 233,0-5 0,0 5 87,4-1-449,-5 2 1,-1 2-3,-6-1 0,1 6 109,0 2 0,3-1 201,0 1 1,1 0-101,-5 4 1,5 4 240,-1 0 0,2 5-96,-2-2 1,-1 4 320,5 0 0,-1 0-45,2 1 0,1 3 126,-2 0 1,3 1-253,1-5 1,-4 0-127,1 1 1,-1-1-5,4 1 0,0-1-36,0 1 0,1-2 4,3-3 1,-2 2 20,6-5 1,-4 5-145,3-2 1,-3 0-39,4 0 1,-1-3-164,5 4 1,-5-2-290,1 2 0,0 2 262,3-2 1,-3 2 18,-1 1 0,-3 1 35,4-1 0,-4 5-39,3 4 1,-4-1 30,1 3 0,-4 0 426,-4 8 0,-4-2-153,-7 7 1,0-2-28,-8 8 1,1 1-509,-8 4 0,-1 5-62,-3 2 0,0-1-406,0 1 1,4-11 384,4-4 0,3-7-402,4-8 0,4-6-48,7-1 888,3-4 0,5-5 0</inkml:trace>
  <inkml:trace contextRef="#ctx0" brushRef="#br0">18513 4934 6513,'0'-7'-447,"0"2"470,0 0 10,0 4 1,0-5-253,0 2 101,0 3 63,0-4 50,0 5 1,0 0 0</inkml:trace>
  <inkml:trace contextRef="#ctx0" brushRef="#br0">18285 4774 7811,'6'-5'-679,"-1"4"1,-5-6 1917,0 3-485,0 3-425,0-9 1,0 7 96,0-4 0,0 3-103,0-4 1,0 5-117,0-5 1,-4 4 26,1-3 0,-6 3-27,1-4 1,2 4-1,-2-3 1,1 4 26,-5-1 0,1 3-27,-1 1 1,0 0-1,-4 0 1,4 1 375,-4 3 0,0 3-201,1 4 1,-4 4-19,3 0 1,1 4-91,4-3 0,3 3-314,1-4 1,3 4 22,-4-4 1,6 4-210,-2-4 1,3 5 135,1-5 0,1 0 121,3-4 1,2 1-178,5-1 155,1 1 0,3-6-366,0-2 1,4-3 163,-3-1 1,3-5-355,-4-3 0,4-2 203,-4-1 1,5-6 94,-1-2 0,-2 2-107,-2-3 1,-2 7-171,-2-3 1,1 2 313,-1-1 0,-5 6-203,-2-2 481,-3 2 0,-2 3 533,-3 2-322,3 3 1,-5 1 284,2 0 151,3 0-20,-4 5-141,5-4-69,0 9 1,0-7-95,0 4 1,0-3 533,0 4-525,0-1 1,-2 8 35,-1 1 1,0 0-161,-5-1 0,1 3-152,-5 5 0,4 1-29,-4 3 1,3 1 114,-6 2 0,2 3-61,2-2 1,-1 5 73,1 2 0,0 4-161,-1-4 0,1 0 7,-1-3 1,2-2-51,3-3 1,-2-2-110,5-5 0,0-5 72,4-3 0,0-6-632,0-2 345,0-4 13,0 2 0,0-6 57,0-3 1,0-4-661,0-7 1,4 1 318,0-5 0,5-1-1014,-2-7 1,3 3 246,2-3 0,-1 2 1345,1-2 0,-1 3 0,0-4 0</inkml:trace>
  <inkml:trace contextRef="#ctx0" brushRef="#br0">18559 4820 7811,'6'-8'0,"-2"0"168,2 1-12,-4 0 0,4-3 374,-2 3-239,-3-3 0,4-2 305,-5 1 0,0-1-194,0 1 0,0-2 41,0-2 1,0 2-179,0-2 0,-1 2-373,-3 2 1,-2 3-78,-6 1 1,1 0-124,-1 0 0,1 2 289,0 5 1,-1 0-36,1 0 1,-1 5 189,1 2 0,1 5-201,2 3 0,-2-1 582,2 5 0,2-1-218,-2 1 0,6 1 296,-2-5 1,4 4-139,4-3 1,2-1-119,6-4 1,-1 1-307,1-1 0,0 0 75,3 1 1,-1-5-80,5 1 0,-5-4 85,2 4 0,-4-5-796,0 5 515,-1 0 0,-1 3-9,-2 0 1,-3 2 102,-5 2 1,-5-1 280,-3 5 0,-6-2-18,-1 6 1,-6-2 95,-2 10 1,0-3-274,-4 6 1,-2-2 115,-1 6 1,0-2 24,0 3 0,1-3-150,-2 6 0,0-5-944,4 1 0,2-4 162,6-3 0,2-5-113,6-7 1,4-2-857,3-6-811,3-4 1229,6 3 1329,2-9 0,-1-1 0,-1-6 0</inkml:trace>
  <inkml:trace contextRef="#ctx0" brushRef="#br0">18502 5345 7811,'-12'5'0,"-3"-2"2223,0 4 0,4 1-1085,3 3 0,2 2 1067,-2 2 0,-1-1-923,5 5 0,0-1-381,4 1 1,0-3-554,0-4 0,6-1-127,1 1 0,7-5-677,1 1 1,1-6 390,-5 2 1,5-2-976,3-2 0,-1-6 701,1-1 1,-5-7-1432,1-1 1,2-6 806,-2 2 1,-3 2 238,-5-2 1,-4 5 75,1-2 0,-3 4-107,-1 0 0,-6 2-75,-6 2 1,-2 3 315,-9 5 0,3 5-191,-7 3 0,3 2 705,1 2 0,1 4 0,-1 2 0</inkml:trace>
  <inkml:trace contextRef="#ctx0" brushRef="#br0">21871 4546 7919,'-5'-7'0,"-1"-3"747,-6 2 1,4 2 467,1-2-117,4 6-139,-2-8-418,5 8 0,5-3-218,3 5 1,2 0-90,2 0 0,0 0-127,3 0 1,-2 0 69,2 0 0,2 0-150,-2 0 0,0 0 23,-3 0 1,-1 0-126,1 0 1,-1 0-106,0 0-108,1 0 314,-1 0 38,-4 5 360,-2-3-313,-5 8 1,-5-4 50,-3 6 0,-2 3-36,-2 0 0,-3 7 19,0 1 1,-4 4-93,4 8 1,-6 0-5,2 3 1,-2 3-299,-2 5 1,4-1 9,0 1 0,4 1-620,-4 2 0,6-7 412,2 0 1,4-10-1039,7-5 689,0-8 0,5-8-970,3-7 1766,2-8 0,12-7 0,2-7 0</inkml:trace>
  <inkml:trace contextRef="#ctx0" brushRef="#br0">22191 4511 8037,'0'-11'0,"0"-1"522,0 1 0,0 0 2057,0-1-616,0 1 766,0-1-1123,0 1-684,5 5-862,1 0 0,6 6 56,-1 0 1,0 2-492,1 2 0,-5 1-25,1 2 1,0 3-286,3-2 1,1 3 31,-1 5 1,-1-4-592,-2 4 1,1-4 370,-6 0 1,1 0 397,-4 4 0,0-4 254,0 3 0,0-1-24,0 2 0,-4-2 180,1 5 1,-6-4 217,1 4 1,-6-4 238,-1 4 1,-2-5-9,2 1 1,2-2 545,-2-1 1,4-1-24,3 0 0,-2-4 191,2-4-280,3 4-328,-5-6-432,9 4-34,1-5 0,6-1 29,6-3 1,-5 3-9,1-3-205,0 3 448,3 1 4,0 0-31,-4 0 1,2 1 144,-6 3-457,1 2 0,0 7 10,0 2 0,0-2-25,-4 2 0,3 3 47,1 1 1,0 2-256,-4 2 1,0 0-10,0 0 0,-5 4 75,-3-1 0,-6 1-90,-1-4 1,-9-2 26,1-2 0,-6 2-464,2-6 0,-4-5-62,0-6 0,3-3-270,2-1 1,3-6 442,4-6 1,4-5 623,7-10 0,3-7 0,5-7 0</inkml:trace>
  <inkml:trace contextRef="#ctx0" brushRef="#br0">22716 4625 8048,'8'-15'0,"-1"0"0,-4-4-796,1 4 1,-3 0 665,-1 3 1,0 1-27,0-1 0,0-3 326,0 0 0,-4 0 274,0 3 1,-5 5-179,2-1 1,-3 0-144,-2-3 1,1 5-115,-1 2 1,0 2 31,-4 2 0,3 0-53,-6 0 1,5 6 202,-2 1 0,4 3-65,0 2 0,-2-1 112,3 1 0,-2 3 282,9 0 0,-3 2 177,3-2 1,0-3-258,4 4 1,0-4 34,0 0 0,5-5-118,3 1 0,2-2-130,1 2 1,1-3-49,-1-5 1,4 0-134,1 0 1,0 0-14,-1 0 1,2 0-261,2 0 1,1 0-357,-5 0 0,4 0 303,-3 0 0,-1 0-103,-4 0 146,-4 0 0,-2 1 349,-5 3 0,-3 6-55,-4 5 0,-7 10 17,-13-3 1,-3 9-106,-9-1 0,-1 7-227,-6 1 0,-1 5 2,22-22 0,1 0 1,-22 24 8,0 0 0,2 0 176,6-3 0,0-3-299,4-5 0,6-6-286,5-5 0,5-1 197,7-7 0,4-4-33,3-3 0,4-1 129,4 5 0,3-5 363,4 1 0,6-5 0,0 2 0</inkml:trace>
  <inkml:trace contextRef="#ctx0" brushRef="#br0">22682 5002 7969,'-18'0'0,"0"5"285,3 3 1,1 3 481,-5 5 1,4 1 225,-4 6 1,0 1-450,-4 3 1,5 2 928,3 5 1,4-4-664,3-4 1,4-2-305,8-1 0,4 0-328,7 0 0,3-7-280,4-4 1,1-7-76,0-9 1,5-3-327,2-9 1,2-3-954,-1-7 1,0 0 656,-4-4 1,0 3-268,-5-3 1,-4-1 95,-3-3 0,-7 5-225,-4 2 1,-10 4 1194,-10 4 0,-8 8 0,-14 7 0,-13 8 0,-7 2 0</inkml:trace>
  <inkml:trace contextRef="#ctx0" brushRef="#br0">19849 5448 7865,'-16'-17'0,"7"5"2045,-2-4-1614,7 4 0,4 0-595,7 1 0,7 3 161,2 1 0,3 3 40,-4-4 0,0 6 80,-3-2 0,-1 3 2,0 1 0,-4 5 492,-3 2 0,-3 8-228,-1 4 1,0 9 110,0 7 1,-5 9-202,-3 9 0,3-20 1,0 0-477,0 3 0,-1 1 0,-2 4 0,-1 1 282,0 3 0,-1 2 1,-1 6-1,0 2-340,0 5 1,0 2 0,2-19-1,-1 0 1,1 1 309,-1 3 0,-1 0 0,1 0 0,1-3 0,-1-1 0,1 0 8,0 0 1,0 0-1,1 0 1,-5 17 0,2-1 85,-1 0 0,1 0 0,1-2 0,1-1-314,-1 2 1,1-2 0,3-5-1,2 0 186,-3 1 1,2-1-1,3-6 1,0-1-134,0-4 0,0-1 0,2-1 0,-1-2-117,1 29 0,5-18 131,3-13 1,2-17-890,1-10 1,1-4 70,-1-3 1,1-7 48,-1-4 1,1-11-934,-1-8 1786,-5-8 0,-1 2 0,-5-3 0</inkml:trace>
  <inkml:trace contextRef="#ctx0" brushRef="#br0">19827 5345 7939,'-5'-18'571,"-2"2"72,-4 4 0,3 2 548,1 3-75,-1 1 0,-2 13-675,2 4 1,-2 6-222,2 6 1,-3 1-264,-4 2 0,2 0-49,-2 4 1,-2 3-130,2 1 0,0 7 78,3-7 1,1 2-96,0-6 0,0 2-884,4-5 1,2-1-202,5-3 313,0-5 0,1-3 466,3-7 1,2-6 543,6-9 0,4-6 0,2-10 0</inkml:trace>
  <inkml:trace contextRef="#ctx0" brushRef="#br0">19758 5596 7939,'6'-11'0,"5"-1"0,-9 1 0,6 0 0,-4-1 476,3 1 1,-3 3 1450,4 0 0,-1 6-1101,5-2 0,-1-1-413,0 1 0,5 0-193,-1 4 1,1 4 27,0 0 1,-2 9-29,5-2 1,-4 4-1,4 1 1,-1 1 327,1 6 0,2 0-148,-2 0 1,3 0-1643,1 0 0,0-1 1242,-1 1 0,6 0 0,2 0 0</inkml:trace>
  <inkml:trace contextRef="#ctx0" brushRef="#br0">18022 7698 7918,'-11'0'758,"-5"-4"190,1 0 1,0-1-221,4 1 1,-1 3 109,1-3-109,4 3 0,1 1 232,2 0-516,3-5 1,1 3-168,8-1 1,3 1 58,4 2 1,3 0-182,5 0 1,0-1-124,0-3 1,3 3 14,1-3 0,5 3-40,-2 1 1,-2 0-164,-1 0 1,-3 0 90,-1 0 0,-2 0-48,-2 0 0,1 0 83,-4 0 1,-2 1-52,-7 3 0,2-1 148,-5 4 0,-2 1 95,-5 3 0,-4 6 113,-4 2 0,-6 2-66,-2 2 1,-2 5 170,-2 3 0,-4 3-80,1 4 1,-1 3-77,4 4 0,-1 6-235,-3 2 1,3 4-644,11-26 1,0-1 0,-6 25-24,3 2 0,4-9-32,0-2 1,6-6-772,2-5 1,3-11 709,1-5 0,9-6-725,2-6 0,4-2 1494,1-5 0,-4-5 0,5-1 0</inkml:trace>
  <inkml:trace contextRef="#ctx0" brushRef="#br0">18559 7583 7918,'0'-11'1439,"0"0"1,0 3 63,0 0-513,0 6 1745,0-8-692,0 8-979,0-3 1,1 5-1168,3 0 1,2 0 114,6 0 1,-1 4-725,1 0 1,-1 4 517,0-5 1,1 6-722,-1-1 1,-3-2 239,0 2 1,-6 3-130,2 4 0,-3 5 200,-1-5 1,0 5 51,0-1 0,-5 5 276,-3-1 0,0 2 61,0-6 1,-2 3 83,2 1 0,-1 0-87,2 0 0,-2-6 232,5-1 1,-4 0-121,5-1 0,-3 1 1050,3-5-562,1 0 0,-3-3 539,5 0 1184,0-6-871,0 3 417,0-5-679,5 0-265,-3 0-516,3 5 1,-1-2-208,-1 4 1,2-3 69,-1 4 1,-2-4 325,1 3-356,4 1 1,-5 3 33,6 1 1,-4-1-94,3 1 1,0-1-23,0 0 0,2 2-266,-5 2 1,5-1 143,-2 5 0,2-3 4,-1 3 1,1 0 215,-5 3 0,1 1 147,-2 0 1,-1-1-65,2-3 1,-8 1-101,-4-5 0,-3 4-9,-5-3 1,-3-3 33,-7-5 1,2 1 64,-3-5 1,-2-5-571,-2-7 1,0-11-5683,0-4 6138,-2-7 0,4-5 0,-5-5 0</inkml:trace>
  <inkml:trace contextRef="#ctx0" brushRef="#br0">19187 7789 8130,'0'-18'317,"5"2"1,-4 3 780,3-2 0,3 1-336,0-5 1,0-1-181,0-7 1,-4 3-121,0-3 1,3 3 42,-3 1 1,1 4-670,-4 0 1,-5 6 176,-3 2 1,-2 1-366,-1 6 0,-6 0 300,-2 4 0,2 2-492,-2 1 1,-4 5 245,-4 7 1,2-1-84,6 5 0,-2-4 160,6 4 1,0 0 83,3 4 0,2-4 335,3 0 1,2-3-136,5 3 0,0-5 552,0 1 0,1-2-294,3-2 0,6-1 349,5-2 0,4 1-241,-4-6 0,6 1-69,-2-4 1,2 0-176,2 0 0,0 0-221,0 0 1,-2 0-932,-2 0 0,2-4 573,-6 1 1,0-1-1106,-3 4 533,-1 0 920,0 0 1,-6 9 122,-5 2 0,-6 8 366,-9 0 1,-3 4-224,-5 4 1,-5 2 299,-2 5 1,-3 4-300,-1 0 1,-6 7-271,-2 0 1,20-20-1,0 0-289,-1 1 0,0 1 0,-1 1 0,-1 0 204,0-1 0,0-1 0,3 1 0,0 0-533,-16 22 0,5-1 292,6-10 1,11-8 32,12-8 1,4-12-563,4-2 1,3-2-255,9-2 0,-2-4 1158,5-4 0,-5-10 0,2 2 0</inkml:trace>
  <inkml:trace contextRef="#ctx0" brushRef="#br0">19244 8200 7918,'-16'27'2237,"-3"-1"1,-2 6-700,2-1 0,4-2-737,7 1 1,3-8 1131,5 1 0,5-4-688,3 0 1,7-3-163,4-4 1,8-6-933,3-2 1,3-5-540,2-7 0,-1-6-683,0-13 1,0 1 746,1-9 0,-6 8-959,-2-8 1,-8 5 492,-4-1 0,-8 3-58,-3 6 1,-5 0 371,-7 3 0,-8 8 52,-11 7 0,-8 2-152,0 2 0,-6 2-417,-1 2 1,-1 6-2170,1 5 3008,-3 0 1,5 2 0,-6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23516 6647 8105,'0'-11'1289,"-2"0"-348,-2 4-574,3-3 612,-4 3 647,5-4-948,0 4 0,1 4 101,3 6 1,-3 9-266,3 7 1,-2 9-132,-2 6 0,0 11-337,0 8 1,0 8-317,0 3 1,-3-25-1,0 0 15,0 2 1,-1 2 0,-3 6 0,-1 3-187,-2 5 0,1 0 0,-2 0 0,0-1 442,0 3 1,-1 0 0,1-2 0,1-2-162,0-5 0,1-1 0,0-2 0,2-1-512,3-7 0,1-2 0,-2 21-442,5-12 1,6-18 486,5-9 0,2-7-473,6-4 1,-1-4 1305,1-8 0,3-7 1,-5-7-1</inkml:trace>
  <inkml:trace contextRef="#ctx0" brushRef="#br0">23527 6578 8021,'-11'-11'0,"-1"0"0,1 4 2085,-1 3-1288,1 3 0,-1 1-49,1 0 1,0 0-369,-1 0 0,1 5-303,-1 3 1,-3 2-38,0 1 1,0 5 153,3-1 1,-4 4-581,-3-4 1,1 5 281,-1-1 1,1 7-727,-1 1 1,-1-1 38,5-3 1,-1-1-259,5-3 0,5-3-89,2-4 847,3-1 0,2-5 291,3-2 0,7-13 0,7-3 0</inkml:trace>
  <inkml:trace contextRef="#ctx0" brushRef="#br0">23436 6670 8021,'6'-12'406,"4"1"0,-7 3 607,4 1 1,-3 4-142,4-1 0,-1 3-337,5 1 1,-1 0-58,1 0 1,-1 1-284,0 3 1,2-1-183,2 4 1,3 1-330,5 3 0,0 5-578,0-1 0,5 1 894,2 0 0,8 1 0,3 6 0</inkml:trace>
  <inkml:trace contextRef="#ctx0" brushRef="#br0">22716 8451 7939,'-16'-6'935,"-2"-3"-701,-5 5 0,0 1 588,0 3 1,0 5-6,1 2 0,-1 9 223,0 3 1,-2 6-246,2 2 1,-1 3 322,8-3 0,2 3-506,7-3 0,2 2-234,5-6 1,10-3-540,5-8 0,7-6 22,4-2 1,7-9-167,5-7 0,4-6 122,-4-8 1,2-3-395,-2-6 0,-3 0-1240,3-3 1,-3 2 812,-5-2 1,-7-2-637,-8-2 1,-3 0 834,-5 4 1,-9 5 133,-14 10 0,-4 10 671,-14 6 0,-3 4 0,-9 6 0,1 4 0,-1 6 0</inkml:trace>
  <inkml:trace contextRef="#ctx0" brushRef="#br0">23116 8703 7982,'-12'7'1648,"1"1"0,0-2-750,-1 2 0,2 2-82,2-2-1235,-2-3 0,8 4 419,-6-6 0,0 6 0,-3-2 0</inkml:trace>
  <inkml:trace contextRef="#ctx0" brushRef="#br0">23516 8246 7950,'-16'-6'1138,"1"2"1,0 2 1501,3 2 1,1 9-1705,0 3 1,3 11-295,0-1 0,0 14-490,-8 2 0,2 8 69,-5 7 1,4 2-471,5-23 1,1 0 0,2 0-1,0 0-165,-1 0 1,1 0 0,-1 26-880,4-9 1,4-7 135,4-4 0,3-8 1157,4-3 0,0-8 0,1-2 0</inkml:trace>
  <inkml:trace contextRef="#ctx0" brushRef="#br0">23950 8234 7829,'5'-17'-70,"-3"-4"-35,6 6 0,-6-4 154,2 4 0,-3 0 24,-1 3 0,0-3 193,0 0 0,-5 3-64,-2 5 1,-9 4-44,-3-1 1,-6 3-62,-2 1 1,-4 5-98,0 3 1,0 2 179,0 1 0,-4 1 106,4-1 1,1 2 45,7 2 1,1-2-60,3 2 1,3-2 288,4-2 1,6-3-149,2-1 1,4-3 44,4 4 1,7-4-92,8 3 1,3-4 87,1 1 0,5-3-235,2-1 0,2 0-75,-2 0 0,3 1-128,-2 3 0,-2-3 104,1 3 1,-4 1-454,0-1 1,-1 5 210,-3-2 0,-5 7-96,-6 2 0,-4 8 132,-7-1 0,-12 12 280,-7 3 0,-14 10-174,11-21 0,-1 0 1,-3 2-1,-1 1-285,-3 1 1,0-1 0,-1 3 0,-1 0 170,0 0 1,0-1 0,-2 1 0,0 1 55,2 0 0,0 1 0,3-2 1,1 0-193,1-3 1,0 1-1,3-1 1,1 1 9,2-5 0,0 1 0,1 0 1,1 0-833,-15 27 1,6-6 263,5-10 1,10-5 94,10-10 1,13-9 34,9-3 655,7-7 0,4-4 0,-2-6 0</inkml:trace>
  <inkml:trace contextRef="#ctx0" brushRef="#br0">23995 8863 7866,'-42'16'1590,"0"3"1,6 3-493,-2 1 1,6-1-168,1 1 1,10 0-510,-2 0 1,13-5-171,2-3 0,11-4-25,4-3 0,14-3-1,5-5 1,7-5-14,5-3 0,3-7 13,5-4 1,-1-3 1585,1 0 0,-5-1-1463,-3 0 1,-3 4-1335,0 0 0,-6 4-60,-3-4 0,-8 5-301,-6-2 0,-14 5-576,-13 3 1,-13 3-617,-14 5 2538,-7 5 0,-8 7 0,25-3 0,0 0 0</inkml:trace>
  <inkml:trace contextRef="#ctx0" brushRef="#br0">994 9536 7862,'-18'-5'4183,"-2"4"-2300,4-3 378,6 3-1632,0 1 0,9 10 1123,-3 5 1,3 12-797,1 7 0,-4 16-580,0 11 1,1-22 0,1 2-727,0 2 0,0 1 0,2 5 0,-1 0 364,-1 0 1,0 1 0,0 0 0,-1 0-325,1 0 1,0-1 0,0 0 0,0-1 222,2-6 1,0-1-1,0-4 1,0-4-1439,0 13 0,2-11 616,1-8 0,-1-4-604,2-4 1,-3-6-541,-1-6 120,0-4-365,0 2 2331,5-15 0,-4-4-448,3-13 1,1-6 414,-1-5 0,0-5 0,-4 2 0</inkml:trace>
  <inkml:trace contextRef="#ctx0" brushRef="#br0">925 9742 7862,'-1'-41'1519,"-3"3"0,3 4-774,-3 4 0,3 3-259,1 8 0,1 2 1229,3 6 0,2 3-298,6 1 0,0 4 183,3-1 1,3 3-1023,5 1 0,1 5-173,3 3 1,-2 3-876,6 4 1,-2 3 368,1 5 1,2 4-247,-5-1 1,-2 6 303,-6-1 0,-4 2-1098,-7 1 0,-3 0 63,-5 0 1,-3 2-42,-4 2 1,-10-1 218,-9 5 1,-10-7 379,2-1 0,-7-1-889,3-6 1,0-7 689,4-8 1,5-6 718,2-6 0,3-10 0,1-3 0</inkml:trace>
  <inkml:trace contextRef="#ctx0" brushRef="#br0">1930 9639 7862,'0'-16'0,"-5"3"868,-3-2 0,1 3-323,-5 5 1,4-2 233,-8 5 0,-1 2 99,-3 5 1,-1 5 379,-2 7 1,-5 8-312,-2 7 1,1 5-432,-2 3 0,6 7-51,-2 9 1,15-24 0,0 2-194,0 2 0,1 0 1,2 1-1,2-1-4,0 2 1,2 0 0,1-3 0,2-1-235,2 29 1,2-8-630,6-3 1,1-10-258,10-5 0,4-11-1038,3-9 1,10-4-364,-2-3 1,8-3 2252,0-5 0,2-4 0,2 0 0,0 2 0,-1 1 0</inkml:trace>
  <inkml:trace contextRef="#ctx0" brushRef="#br0">2604 9685 7862,'11'-23'0,"-4"1"628,-3 3 1,-3 2-182,-1 1 0,-1 8 140,-3-4 1,-3 5 206,-4-1 0,-2 3 320,-2 5 0,-3 6 116,-5 6 1,1 4-617,-1 7 0,0 6 58,0 5 1,0 6 160,0 5 1,6 6-236,1 2 1,5 2-204,3-2 0,3 2-266,5-6 0,10 3-399,6-6 1,5-8-521,6-11 1,2-4-241,5-4 0,1-3-1316,-1-4 1,0-6 664,0-2 0,-4-3 1681,-4-1 0,-2 1 0,-1-4 0,0-6 0</inkml:trace>
  <inkml:trace contextRef="#ctx0" brushRef="#br0">3415 9616 7862,'0'-11'968,"0"0"1,0 3-393,0 0 1,-4 4 418,0-3 1,-1 4-461,1 0 0,2 1 621,-6 2 0,1 0-405,-5 0 0,1 5-202,-1 3 0,1 3 45,-1 5 1,0 3-184,-3 7 1,-3 3-366,-5 6 1,1 0 45,3 3 1,-6 3-585,2 5 1,-2 3 409,2 1 1,5-1-1017,3-3 1,2-6-93,2-2 0,4-3-428,4-5 0,1-3 111,2-8 12,0-3-724,0-9 1228,0-2 991,0-15 0,-5-3 0,-1-10 0</inkml:trace>
  <inkml:trace contextRef="#ctx0" brushRef="#br0">2947 9742 7862,'-4'-15'0,"0"0"0,-4-1 1616,5 5 1,-1-1 1292,4 1-1232,0 5 1,1 1 201,3 5 0,3 2-983,9 6 1,-2 1-293,5 10 1,0 0-189,4 4 0,-1 4-38,1 4 0,4 2-115,0 1 1,0 0-519,0 1 1,-2 0-216,6 3 0,-6-3-451,2-1 0,-3-1-100,-1-6 1,-4-2-1078,0-6 1,-5 0-473,1-8 1,-2 2 529,-2-9 2040,-4 0 0,3-14 0,-4-3 0</inkml:trace>
  <inkml:trace contextRef="#ctx0" brushRef="#br0">3872 9799 7862,'0'-11'0,"0"-1"-250,0 1 261,0-1 0,0 1 40,0 0 1,-2 3 280,-1 0 1,1 5 181,-1-5 0,0 5 241,-1 0 1,2 1 233,-6 2-59,5 0 0,-7 7-418,3 4 1,2 2 160,1 6 0,-1 5-260,1 6 0,0 3 541,4 2 1,0 3-211,0 0 0,1 4-28,3-4 1,6 0-520,6-4 0,5-5 42,2-2 1,4-4-391,3-4 1,3-8 181,-2-7 0,2-9-630,1-7 0,3-9 378,-3-10 0,1-7-500,-8-3 0,0-4-338,-4-1 0,-2-3-266,-2-1 1,-4-3 178,-7 4 1,-3 0 217,-5 8 0,-5 0-154,-3 10 1,-2 6 511,-1 14 1,-1 4-73,1 4 0,0 3 642,-1 3 0,6-1 0,1 3 0</inkml:trace>
  <inkml:trace contextRef="#ctx0" brushRef="#br0">4774 9559 7862,'-5'-11'2174,"-1"-1"-1685,-6 1 0,4 1-163,1 2 1265,4 3 318,-2 5 0,1 1-1279,1 3 1,-1 4-279,4 7 0,-1 4 331,-3 8 1,1 7-249,-4 8 0,3 4-444,-4 3 0,1 4-162,-5 8 1,1 1-92,5-29 1,0-1 0,0 27 171,2-6 0,3-11-1144,1-4 1,0-5-646,0-10 18,5-8 641,1-10 1,6-6 605,-1-3 0,-3-8-475,-1-7 1,-4-2 474,1-2 1,1-1-147,-1-3 760,-1-2 0,-3-4 0,0 3 0,0 2 0</inkml:trace>
  <inkml:trace contextRef="#ctx0" brushRef="#br0">4717 9628 7862,'6'-29'0,"1"1"763,-4 5 1,0 1 733,4 3 0,1-1 540,4 5-640,-1-1 0,0 10-401,1 2 1,-1 3-471,1 1 0,-1 0-435,0 0 0,5 4 38,-1 0 1,4 5-846,-4-2 0,4 2 524,-4-1 1,1 2-849,-5-3 1,-1 4 6,-2 0 1,1 0-306,-5 1 0,-1-1 584,-3 1 0,0-1 338,0 1 1,-1-1 245,-3 0 1,-2 1-57,-6-1 0,1 1 426,0-1 0,-2 4-78,-2 1 0,-2 0 608,-2-1 0,-2-1 11,2 5 1,-3-5 478,-1 1 0,4-1 42,0 2 0,5-8-648,-1 4 1,2-4-174,2-1 0,4-1-158,4-2 0,6-2 52,5 1 1,7-1-174,4-2 0,8-2-199,3-1 1,3 0 21,2-5 0,-1 5-154,0-5 1,-3 5-190,-1 0 1,-6 1-13,-1 2 135,0 0 0,-10 2 43,2 1 0,-8 4 229,-3 4 0,-9 2-33,-6 2 1,-2 3 48,-6 5 1,0 0-125,-4-1 0,-3 1-58,-1 0 1,-5 0-682,2 0 0,2-2 370,1-2 1,0 0-1314,5-7 0,-2 1 847,8-10 0,6 0 906,6-7 0,8-7 0,3-7 0</inkml:trace>
  <inkml:trace contextRef="#ctx0" brushRef="#br0">5345 9491 7862,'0'-12'0,"0"1"0,0-1 0,5 5 0,3-1 0,-2 6 1866,2-2 0,0 3 2425,8 1 1,-4 6-2456,4 5 1,1 6 16,2 6 0,3 5-1598,1 2 1,-2 4-89,-2 4 0,2 3-634,-6 5 1,-5 1 361,-6 2 0,-4-1-408,-4 6 1,-7-2 214,-8 1 0,4-24 0,-1 0-797,-18 25 0,-4-5-241,0-7 1,1-6-692,-5-2 1,10-6-565,2-9 0,6-8 530,5-7 2061,7-8 0,2-2 0,4-6 0</inkml:trace>
  <inkml:trace contextRef="#ctx0" brushRef="#br0">5893 9228 7862,'0'-11'312,"-5"0"301,-3 4-493,-2-3 1168,-1 8-766,-1-8 0,1 8 34,0-6 0,-1 6 127,1-2 0,-1 3 469,1 1-781,-6 5 0,5-3 106,-3 6 0,6-1-118,1 5 1,6 0-171,-2 4 0,2 0 24,2 3 0,0 3-163,0-3 0,4 2 70,0 2 0,6-4-1206,2 0 0,0-3-289,7 3 0,0-5-2452,4 1 3827,0-3 0,5 0 0,1-1 0</inkml:trace>
  <inkml:trace contextRef="#ctx0" brushRef="#br0">6281 9262 7862,'-6'-5'0,"1"3"2052,5-6 332,0 6 0,1-4 36,3 6 0,2 6-1309,6 1 1,3 8 398,0 4 1,1 8-765,-5 4 1,4 3-553,0 4 0,2 5-85,-2 10 0,-3 2-339,-6-23 1,-1 1-1,-1-1 1,-2 0 14,-1 2 1,-2 1 0,1 0-1,-1 0-5,0 1 0,-2 0 0,-1-2 1,-2 0-503,-1 1 1,-1-1 0,-2-2-1,-2-2-121,-11 23 0,1-3-1600,-5-8 0,-1-8 1335,1-7 0,1-4-1185,3-4 2293,0-8 0,0 2 0,0-6 0,1 1 0</inkml:trace>
  <inkml:trace contextRef="#ctx0" brushRef="#br0">6921 9582 7862,'-11'-6'1781,"-1"1"0,1 1-230,-1 0 0,5 0-21,-1 4-662,6 0 1,-2-4-333,8 1 1,3-1 153,8 4 1,1 0-551,7 0 0,-3 0-441,6 0 1,2 0-1186,-1 0 0,5 4 956,-2-1 1,-2 3-1505,-1-3 0,1 2 921,-2 3 0,1 2 123,-4-2 0,-5 2 84,-3 1 906,-2-4 0,-2 8 0,0-2 0</inkml:trace>
  <inkml:trace contextRef="#ctx0" brushRef="#br0">6910 9822 7862,'-23'0'3961,"-3"4"-1843,4 0-1234,-4-1-154,19-3 0,-2 0 569,12 0 1,5 0-318,7 0 1,7-1-445,5-3 1,8 2-1454,-1-6 0,8 1 579,0-5 0,1 1-1463,-1-1 0,1 2 1014,-5 2 1,-1 0-1866,-6 4 1,-1 0 2649,-7 4 0,2 0 0,-7 0 0</inkml:trace>
  <inkml:trace contextRef="#ctx0" brushRef="#br0">7846 9239 7862,'-5'-17'1029,"-1"0"1207,-6 6-1155,6-1 1,0 2 87,2 3 40,3 2 0,-5 13-553,6 4 0,-3 8 142,-1 3 0,-4 6-324,4 9 1,-3 4-678,3 8 0,-4-1-421,5 8 1,-3-2-30,3 6 1,1-3-825,-1-1 1,1-4 695,2 1 0,2-12-277,1-4 1,0-9 499,5-10 1,-1-3-1997,5-4 1424,-1-6 1130,0-6 0,1-11 0,-1-7 0</inkml:trace>
  <inkml:trace contextRef="#ctx0" brushRef="#br0">7846 9673 7862,'0'-16'0,"0"2"3744,0-5-2481,5 5 0,-2-2 463,4 4 0,5-1-924,3-2 0,5 4 40,-1-1 1,8 1-334,3 3 0,3 3-473,2 1 1,-2 3 27,-3 1 1,3 5-1380,-2 3 1,-2 2-149,1 1 0,-4 1-958,0-1 1,-3-1 2420,-4-2 0,3 2 0,-5-3 0</inkml:trace>
  <inkml:trace contextRef="#ctx0" brushRef="#br0">8851 9217 7862,'-18'-12'0,"-3"2"640,2 2 1,-4 3 919,-4 5 0,2 2-89,-6 1 0,5 5-758,-5 7 0,5 7 547,-5 5 1,2 8-614,-1-1 0,3 13-403,8 3 0,2 7-12,11-25 1,1 1 0,-5 27-303,6-25 1,0-1-1,2 26 296,9-3 1,7-9-1,13-6 0,3-12-80,8-3 0,-1-12 80,5-7 0,-3-6-1599,7 2 1,-7-8 519,7-3 1,-9-9 852,-3-3 0,-2-6 0,-4-2 0,2 2 0,1 1 0</inkml:trace>
  <inkml:trace contextRef="#ctx0" brushRef="#br0">9205 9319 7862,'-11'-11'1033,"-1"0"1290,1-1 550,0 1-2131,-1 4 1,6 7 638,2 8 1,-1 9-676,1 5 1,-1 8 63,1 8 0,2 7-506,-6 9 1,4 5-628,-3 2 0,3-26 0,1 0 347,0-1 1,-1 0 0,-1 4 0,0 1-28,0-1 0,2 0 1,0-4-1,0 0-660,-1-1 1,0-1-1,1 20 149,0-10 0,3-8-2992,3-11 2631,4-5 0,3-8-213,-2-10 1,-3-5 335,-5-7 0,3-5 46,1-6 1,1-5 656,-1-6 0,-3-7 89,3-5 0,1-4 0,-1-8 0,0-4-204,-4-2 0,0 30 1,0 0 203,0 0 0,0 0 0,0-28 0,0 5 0,0 6 532,0 9 1,0 3 452,0 4 0,0 11 2334,0 5-1454,5 10 0,3 3-976,7 2 1,-1 3 401,5-3 0,-4 3-295,4 1 1,0 0-599,4 0 1,0 0-142,0 0 1,-1 5-644,1 2 0,-1 0-55,-3 0 1,-3 2-254,-4 7 1,-6 1 169,-2 6 0,-5 4-717,-7-1 1,-2 10 275,-13-2 1,1 3 430,-8-3 1,-4 4-279,-4 0 0,-2-3 431,2-5 0,4-6-129,0-1 1,2-3 154,9-8 0,4-6 142,12-13 1,1-2-1269,6-10 1481,11-5 0,1-6 0,11-4 0</inkml:trace>
  <inkml:trace contextRef="#ctx0" brushRef="#br0">9708 9251 8921,'-12'-5'1390,"6"4"0,-4-8-102,2 5 0,-2 1-598,-1 7 1,-5 4 546,1 7 0,-5 9 149,1 10 1,-3 7 617,-1 8 1,2 5-1556,2 7 1,10-30 0,3 1-151,1 2 1,2 1 0,-1 23-1145,8-5 1,6-10 586,5-4 1,6-10-1654,-2-6 0,6-7 1190,2-8 1,3-5 156,-3-6 1,8-5-819,0-7 1382,-4-3 0,5-1 0,-6-3 0,1-3 0,2-4 0,2-2 0</inkml:trace>
  <inkml:trace contextRef="#ctx0" brushRef="#br0">10050 9422 7862,'0'-18'1461,"-3"-2"259,-1 5 1,0 0-500,4 3 0,1 6-616,3 2 0,2 3 1159,6 1 1,4 6-879,3 6 0,3 4-320,1 7 0,0 5-181,-1 2 1,1 3-826,0 2 0,0-1-80,0 0 0,0 2-346,-1 2 1,0-3-1150,-3 3 0,-1-3 917,-3-5 0,-2-1-590,2-2 0,-2-8 899,-2 0 0,-1-5-252,-2-3 0,2-4 241,-2-4 800,-3-1 0,0-7 0,-5-7 0,0-6 0</inkml:trace>
  <inkml:trace contextRef="#ctx0" brushRef="#br0">10450 9445 7862,'0'-23'1230,"-5"4"-879,-3 0 0,2 5-66,-2-1 1,6 6 1316,-2 1-845,-2 6 1,-1-2 170,-4 8 0,0 4-394,-1 7 1,-1 8-574,-2 7 1,-3 4 80,-4 4 0,-5 3-741,0 5 1,1-1 439,3 1 1,0-2 339,0-2 0,7-4-2724,4-7 0,6-4 219,6-8 2424,0-3 0,0-10 0,0-1 0</inkml:trace>
  <inkml:trace contextRef="#ctx0" brushRef="#br0">10724 9217 7862,'7'-7'3178,"3"-3"-2175,-9 4 0,9-1-182,-2 4 1321,-3 1-1380,5 2 0,-8 2 40,6 1 2227,-5 9-2006,2 11 0,-4 6-13,3 5-51,-3 6-553,4 0 0,-5 11-1067,0 2 205,0 3 0,-5 1-893,-3 0 1,-2 2 916,-1 1 0,-4-2-745,-1-1 1,-4-9 277,1-6 1,-2-10-1671,-2-2 0,-4-2 2569,0-5 0,-2 0 0,1-12 0,-2-5 0,-1-3 0</inkml:trace>
  <inkml:trace contextRef="#ctx0" brushRef="#br0">11192 9559 7862,'-22'0'0,"4"0"2834,3 0-1250,2 0-1169,2 0 0,5 0-203,6 0 1,11 0 13,8 0 1,3-4 726,5 1 1,2-1-414,6 4 0,-1-4-1034,0 0 1,4 0-184,0 4 1,0-3-472,-3-1 0,-2 0 67,-3 4 1,2 0-457,-6 0 0,0 0 546,-7 0 991,-3-5 0,-4 4 0,-1-4 0</inkml:trace>
  <inkml:trace contextRef="#ctx0" brushRef="#br0">11467 9388 7862,'-16'-18'1018,"1"3"0,-4 1-406,4-1 1,0 2 68,3-2 0,6 2 156,2 2 636,3-1-552,1 1-370,0 5 0,4 7-383,-1 10 1,5 11-465,-4 8 0,3 5-873,-3 3 1,0 3 755,-4 9 1,0-2-1637,0 5 0,0-4-889,0 0 2938,0-2 0,5-1 0,1 0 0</inkml:trace>
  <inkml:trace contextRef="#ctx0" brushRef="#br0">11958 9182 7862,'0'-11'2605,"-4"0"-1433,0-1 44,-5 6 1,7 1-214,-6 5 0,5 10 120,0 5 0,-4 13-587,0 10 1,-2 8-87,1 11 1,-3 5-648,5-30 1,0 1 0,0 3 0,0 0 264,-4 2 1,1 0-1,1 3 1,0-1-181,-1 1 1,-1-2 0,4-2 0,0-1-5,-6 25 1,2-13-931,6-6 0,0-12 481,4-7 1,2-9-3088,2-6 2531,-3-6 0,5 2 366,-2-8 0,-3 0 206,3-7 1,1 1-27,-1-9 1,4-5 410,-5-7 0,1 1 164,-4-5 0,0-1 0,0-10 0</inkml:trace>
  <inkml:trace contextRef="#ctx0" brushRef="#br0">11855 9354 7862,'0'-35'0,"1"1"0,3 0 0,1 5 1671,3 2 0,6 8-778,-3 4 0,4 2 1088,0 2 0,2 3-481,2 0 1,3 6 109,-3-2 1,2 7-950,2 0 0,0 8-339,0 0 0,-2 6-584,-2 5 1,2 2 263,-6 3 1,-1 2-258,-7 6 1,-2-1 257,-5 0 0,-1 4-1255,-3 0 0,-3 4-177,-8-4 0,-3-1-420,-5-7 1,-1-2-571,-3-5 0,2-5 1307,-6-3 1,5-7 1111,-5-4 0,1-13 0,-4-4 0</inkml:trace>
  <inkml:trace contextRef="#ctx0" brushRef="#br0">12574 9377 7862,'-17'0'0,"-5"0"1273,3 0 1,-1 5-670,1 2 0,-3 8 792,3 4 0,1 3-467,-1 1 1,5 5-125,-1 2 0,-1 8-530,0 4 0,6 1-379,6-1 0,3-2-191,1-6 1,3-2 271,4-6 1,7-4-1302,13-11 0,2-4 603,5-4 0,2-3-1324,2-3 0,-3-4 925,4-4 0,-5-4 1120,-4-1 0,8-9 0,-2 1 0</inkml:trace>
  <inkml:trace contextRef="#ctx0" brushRef="#br0">12780 9365 7862,'-5'-11'2303,"2"-1"-1656,-4 1 1,3 1 214,-4 2-521,6-2 1,-3 7 2221,5-4-1571,5 4 1,0 3 39,2 8 0,2 3-672,-5 5 1,4 6-148,-4 9 0,-1 7-637,-3 4 1,-5 3 304,-2 5 1,-3-2-999,-2 5 1,1-3 805,-1 3 0,2-6-786,2-1 0,3-11-72,5-8 1,2-9-274,1-7 0,0-1 133,5-6 0,-2-6 764,2-10 0,2-4 545,-3-7 0,-2-5 0,6-1 0,-5-5 0</inkml:trace>
  <inkml:trace contextRef="#ctx0" brushRef="#br0">12826 9274 7862,'-4'-18'0,"0"3"0,-5 3 5203,2 5-2580,1-3 1698,1 8-3279,5-3 0,2 6-130,1 3 1,5-1-382,7 4 0,1 0-648,6 0 1,-1-2-330,5-5 1,-2 4-447,-1 0 1,0 0-769,0-4 0,-1 0 723,-3 0 0,-3 4-809,-5 0 1,1-1 869,-1-3 0,-4 5 292,-4 3 0,-1 2 221,-2 2 0,-5 0 262,-3 4 1,-3 0 201,-5 3 1,4 3-140,-4-3 1,0-2 922,1 2 0,-4-1-468,3 1 0,0 2 1211,1-6 1,2 1 288,-2-1-859,2-2 1,6 2 165,-1-7-786,5 2 0,3-9-391,8 3 0,6 1 54,1-1 1,5 0-120,0-4 1,5-4 83,2 0 1,-1-1-333,-3 1 1,0 2 147,0-6 0,0 6-430,-1-2 1,-3 3 11,0 1 1,-5 0-733,2 0 754,-4 0 1,-5 2 120,-3 6 1,-3 1 41,-1 10 0,-7 0 97,-4 4 1,-7 1-594,-8 2 0,0 0 310,-4 4 0,-1-1-681,-3 2 0,5-7 91,2-5 995,-2 0 0,0-1 0,-5-2 0</inkml:trace>
  <inkml:trace contextRef="#ctx0" brushRef="#br0">13522 9102 12589,'0'-5'3583,"0"5"0,2 7-1845,1 8 0,4 3-910,4 5 0,1 6 388,-1 5 1,0 5-570,1 7 1,-1 6-1309,1 5 0,-5 0 599,1 4 1,-6-2-1301,2-2 1,-4-4-23,-4 0 0,-7-10-909,-8-1 1,-4-9-468,-4-2 1,1-8 1493,-8 3 1,-3-11 1265,-9 1 0,0-2 0,-2-6 0,-5 3 0,-5-2 0</inkml:trace>
  <inkml:trace contextRef="#ctx0" brushRef="#br0">14013 9571 7862,'-11'-7'1160,"3"1"237,1 2 1,4 2-829,-1-6 1,3 4-159,1-3 1,5 3 1064,3-4 0,7 2-669,4-2 1,8-2-170,3 2 1,3-2-354,1-1 0,1-1-751,-1 1 0,3 1-280,-3 2 0,2 3-672,-10 5 0,1 1-1187,-4 3 1,-6 3 421,-1 4 2183,-9 0 0,-2 6 0,-5 1 0</inkml:trace>
  <inkml:trace contextRef="#ctx0" brushRef="#br0">14790 9274 7862,'0'-12'0,"-4"1"1402,0-1 1940,-4 1-129,6 5-1626,-3 1-898,5 5 1,1 6-270,3 5 0,-2 6-109,1 6 1,-1 8-99,-2 4 0,0 7-455,0-1 1,-2 9 27,-1 3 0,-4 8-64,2-28 1,-1-1 0,-2 0 0,1-1-112,-1 2 0,0-1 0,-11 26-718,4 0 0,4-9-246,3-11 1,5-6 25,0-13-199,1-8 1076,7-6 0,2-15-493,4-5 1,-3-10 365,-1-6 0,0-7 577,0-4 0,4-2 0,-5-2 0</inkml:trace>
  <inkml:trace contextRef="#ctx0" brushRef="#br0">14744 9274 7862,'0'-35'2760,"-3"8"-1610,-1 4-228,-5 0 1,8 10 894,-3-2-1246,13 2 0,0 7 861,10 2 0,0-1-681,3 1 0,3 0-571,1 4 1,2 0 31,3 0 1,2 6-571,-3 1 1,2 5 271,-2 3 0,-2-1-270,-5 5 1,-7 1-99,-4 7 0,-2-2-598,-6 6 0,-7-5-95,-8 5 0,-7-1 539,-9 4 1,-2-1-101,-5-2 1,-4-3 254,0-5 1,-4-2-351,4-2 1,5-4 323,6-7 1,4-4-571,4-8 1,7-4 1048,4-7 0,6-3 0,-4-4 0</inkml:trace>
  <inkml:trace contextRef="#ctx0" brushRef="#br0">15464 9102 7862,'-5'-11'0,"-2"1"-1041,-4 2 714,0 3 1,-2 5 1984,-2 0 0,-3 5-734,-5 3 0,1 8 271,3 7 0,-2 10-562,2 9 0,-3 10 53,11-22 0,-1 1 0,3 3 1,-1 1-228,0 4 0,1 1 0,3 0 0,0-1-72,0 0 0,0-2 1,2-2-1,2-1-445,2 27 0,1-19-738,3-12 1,7-11-203,8-11 1,4-3-1027,4-5 0,2-3-809,5-4 1,2-4 2832,2-11 0,-1 1 0,5-5 0,0 2 0</inkml:trace>
  <inkml:trace contextRef="#ctx0" brushRef="#br0">15692 9319 7862,'0'-11'0,"0"5"2060,0-4 0,0 7 130,0-5-304,0 6 0,5 2-854,3 7 1,2 5-370,2 3 0,-1 4-542,0 8 1,2-3 44,2 3 1,-1 0-911,5 0 1,-3 5 513,3-2 0,-4-2-1239,4-1 1,-4-2 700,4 2 1,-5-4-943,1 0 0,-2-3 590,-2-9 0,1 2-819,-1-9 1297,1 5 1,-2-9 342,-3 0 1,0-9 298,-3-6 0,-3-11 0,4 2 0,-5-10 0</inkml:trace>
  <inkml:trace contextRef="#ctx0" brushRef="#br0">16058 9297 7862,'-7'-18'630,"4"3"1,-2 2-1,1 1 1868,-5 1-1797,2 5 1,-4 1 816,0 5 0,-2 5-553,-2 2 0,-3 10-162,-5 6 1,-5 5-1043,-2 6 0,-5 9 218,-3 3 1,18-19 0,-1 0-420,-4 2 0,0-1 0,4 0 0,0 0 373,0 1 0,0-1 1,-10 19-4472,4-9 4538,8-7 0,7 2 0,7-4 0</inkml:trace>
  <inkml:trace contextRef="#ctx0" brushRef="#br0">16195 9765 7862,'-12'11'672,"1"1"1,0-1-197,-1 1 0,1-6 491,-1-2-490,1-3 1,1-2 45,2-3 1,3-8-61,5-7 1,0-3-123,0-5 1,5-2-285,3-6 0,3-4 99,4-3 1,3-6-628,5-1 1,5-7 467,2-1 0,0 6 204,0 1 1,-3 10-57,3 9 1,-5 6 93,2 10 1,-4 5 392,-4 10 0,-3 5-198,-4 2 1,2 10 281,-3 6 0,2 4-272,-9 8 1,0-1 38,-4 0 0,0 4-152,0 0 1,0 0-207,0-3 1,0-2 57,0-3 1,0 2-634,0-5 0,0-2-277,0-6 1,0-3 418,0-4 0,1-2-2449,3-2 1,-2-3 2756,6-5 0,4-10 0,6-3 0</inkml:trace>
  <inkml:trace contextRef="#ctx0" brushRef="#br0">16914 9217 7862,'-10'1'1202,"3"3"1,-4-3 1621,4 3 1,-2 2-962,1 2 0,-2 3-1024,3 4 1,-1 10-466,-4 9 0,2 6-288,-9 10 0,4 2-420,-4 5 1,4 1-114,-4 3 0,9-9-712,-2-2 0,8-10-1160,1-9 1,1-4 985,2-8 0,2-8-274,1-7 1,0-3 819,5-1 1,-5-6 786,5-6 0,0-4 0,3-7 0</inkml:trace>
  <inkml:trace contextRef="#ctx0" brushRef="#br0">16857 9160 7862,'1'-23'0,"3"0"0,-1 0 2102,4 0 1,0 5-1016,0 3 1,7 2 1298,-2 2 1,2 1-926,-3 2 0,-3 3-327,-1 5 0,1 0-64,3 0 0,5 1-511,-1 3 1,1 1-1068,0 3 1,-4 2 392,4-2 0,-3 2-1418,3 1 0,-4-3 184,4 0 1,-5-1-753,-3 5 1,1 0 1023,-6 4 1,1-4 54,-4 3 0,-1 2 471,-3-2 1,-4 5 183,-7-1 0,1-1 293,-5 1 0,4 0-106,-4 4 0,4-3 684,-4 3 0,3-4 77,-3 4 0,5 0 454,-1-4 0,3-1 1156,0 1 1311,1-5-473,4 2-1610,2-4-772,5-6 0,5-1-219,3-5 1,2 0 80,2 0 1,0 0-427,3 0 1,3 0-486,5 0 1,0 0 187,0 0 0,0 0-221,-1 0 1,1 0-108,0 0 1,-1 0 193,-3 0 1,-3 1 55,-4 3 1,-5 4-2,1 7 1,-6-1 103,2 5 0,-9 0 21,-6 4 0,-2 5-142,-6 2 0,-4 2-276,-3-1 0,-5-2-473,4-3 0,-3-2-827,3 3 1,-3-4 973,3-4 1,2-4-1001,6-7 1,-2-3 241,6-5 1670,5-5 0,0-7 0,4-5 0</inkml:trace>
  <inkml:trace contextRef="#ctx0" brushRef="#br0">17542 9000 7862,'6'-7'4048,"-5"-3"1,9 5-2098,-2-3 0,-1 3 1035,5 5 0,-4 5-1605,8 3 1,-4 7-1345,0 4 1,-5 8-38,1 3 0,-4 9 0,3 2 0,-4 5 0,1 4 0,-3 3-242,-1 8 0,-5-2 242,2-26 0,-2-1 0,-11 23 0,-7-2 0,-5-4 0,-6 1 0,-2-6-80,-2 6 0,-2-6-2513,17-19 1,0 0-1,-19 20 2593,0-3 0,0 3 0,-3-3 0,-1 2 0,0 2 0</inkml:trace>
  <inkml:trace contextRef="#ctx0" brushRef="#br0">17965 9068 7862,'0'-23'0,"-1"6"2141,-3 1 0,3 4-1029,-3 0 0,8 6-654,3 2 1,5 4 3177,3 4 0,3 6-1898,5 5 0,1 11-665,2 0 0,0 7-827,4 5 0,-1 8-575,2 7 0,-8 4 329,-8 4 0,-8 3-181,-3-30 1,-4 0 0,-4 4 0,-3-1-96,-3 0 1,-3-1 0,-2 1 0,-3-1-254,-4-4 0,-2-3 1,0 0-1,-2-2-697,-1-2 1,0-1 0,0-1-1,0-1 446,0-2 0,0-2 0,-18 10-4755,7-13 5535,2-7 0,4-3 0,-2-5 0,-3 0 0</inkml:trace>
  <inkml:trace contextRef="#ctx0" brushRef="#br0">937 11775 7862,'-23'-6'969,"4"0"241,0 6 0,5 0 1216,-2 0-1198,4 0 130,5 0 1,5-3-663,9-1 1,6-4-198,10 4 1,5-4-121,2 0 1,8-2-368,4-2 1,-1 1-206,1 0 0,0 0-211,3 4 0,4-3-794,-4 2 0,3 2 621,-6-2 0,-2 4-1071,-2-3 1,0 4 800,-4-1 0,-3 3-1574,-12 1 1107,2 0 310,-8 0 1004,-2 0 0,-16-5 0,-7-1 0</inkml:trace>
  <inkml:trace contextRef="#ctx0" brushRef="#br0">1348 11649 7862,'-18'0'2234,"-2"0"-1833,4 0 1,2-1-691,7-3 3554,-3 3-2377,8-4 1,-1 5 643,6 0 1,0 9-772,5 2 0,-1 13 101,5 3 1,-1 11-339,0 8 0,1 10-708,-6-25 1,-1 2-1,1 4 1,-2 0 233,1 2 0,-2 2 0,0 1 0,-2 2-27,-2 3 0,-2 1 0,0 2 1,-2-1-103,-1 1 1,-3-1-1,1 0 1,-3-1 91,-1-8 1,-3 0 0,1-1 0,-1-1-414,-1-3 1,-2-1 0,2-5 0,-1-1-80,-13 21 1,2-18-1120,5-16 0,5-8 726,3-7 0,0-11-1050,3-8 0,-1-11 292,10-16 1630,-6-2 0,6 13 0,1-1 0,-2 1 0,0 1 0,2-2 0,-1 1 0</inkml:trace>
  <inkml:trace contextRef="#ctx0" brushRef="#br0">1873 12392 7862,'-6'-12'906,"-4"5"113,2-1 0,-1 4 842,1-3 0,2 4-6,2-1 831,3 3-2455,-4 1 1,18 0-411,2 0 0,4 0-236,-4 0 0,2-1-1969,2-3 1,2 3 1326,-2-3 1,-2 3 1056,-2 1 0,3 5 0,-1 1 0</inkml:trace>
  <inkml:trace contextRef="#ctx0" brushRef="#br0">1896 12563 7862,'-18'6'-1330,"2"3"1064,4-5 0,5 4 6012,-1-5-1511,5 6-2274,-2-2 1,5 0-1470,0 1 0,5-4-585,3 3 1,3-4-193,5 1 1,-4 1-367,4-1 1,0-1-3767,-1-3 4417,1 0 0,-5 0 0,0 0 0</inkml:trace>
  <inkml:trace contextRef="#ctx0" brushRef="#br0">3415 11866 7862,'-5'-28'0,"0"9"0,-3 0 0,2 5 0,2 3 3736,3-1-2755,-9 6 1,3 1 288,-4 5 0,-1 6-613,1 6 1,-4 6 96,-1 8 0,-3 5-235,4 7 0,0 0-55,4 8 0,3-3-197,0 6 1,6-6-4,-2-1 0,9-5-301,6 1 0,6-9 91,6-6 1,3-10-68,1-9 1,6-4 94,1-4 1,-3-9-761,3-10 0,-3-6 111,-1-9 1,-2-3-103,-5-4 0,-7-1-796,-4 0 1,-7 2 739,-9 2 1,-9 3-190,-10 4 1,-5 11 384,-6 5 1,-1 10 29,-3 6 0,3 1-44,1 2 0,6 7-383,9 4 0,4 1 236,7 3 690,3-3 0,5-5 0</inkml:trace>
  <inkml:trace contextRef="#ctx0" brushRef="#br0">4249 11706 7862,'6'-11'0,"0"-2"75,-2-2 0,-1 1 138,4-5 0,0 4-196,0-4 1,2 4 236,-5-4 1,3-1 158,-3-2 0,0 3 49,-4 0 0,0 1-97,0-1 1,-5 2-164,-3 6 0,-2-1 11,-1 1 0,-6 5 75,-2 2 0,-6 3-76,-2 1 1,-1 1-105,2 3 1,0 2 119,-4 5 1,4 1 7,0-1 1,7 1 193,4-1 1,2 1-82,1-1 0,5 2 34,-1 2 0,6-1-100,-2 5 0,6 0 86,2 4 1,5-4-76,-1 0 1,3 1 34,4 7 0,-2-3-162,2 3 0,2-2-132,-2 2 1,4-3-343,-4 2 0,6-2 221,-2-1 0,-2 0-722,2 0 0,-5-1 408,2-3 1,-4 2-227,0-2 1,-6 1 181,-2 0 0,-5 1 406,-7-2 1,-6 8 54,-13 3 0,-3 3 48,-8 1 1,-5 7-154,17-18 0,-2 0 0,-1 2 0,-1 2 160,-6 3 1,-1 1-1,4 0 1,0 0 143,-1 1 1,0 1-1,4-2 1,0 0-71,1-3 1,1 1-1,6-3 1,1 1-525,-13 26 1,12-11 203,3-4 1,10-3-809,5-9 1,3-3 246,1-4 0,1-6-41,3-2 1,4-4 372,7-7 1,-1-3 140,5-4 0,0-7 262,4-13 0,5-2 0,1-6 0</inkml:trace>
  <inkml:trace contextRef="#ctx0" brushRef="#br0">4203 12392 7862,'-12'0'2400,"1"0"-1829,0 0 1,3 1 626,0 3 0,5 2-536,-5 5 0,4 2 1111,-3 2 0,4 3-609,-1 5 1,3 0-133,1 0 0,1 0-591,3-1 0,4-4-176,7-3 1,-1-3-27,5-5 1,4-2-28,3-5 1,5-6-1207,-5-5 0,6-11 690,-1-8 0,0-3-1631,0-2 0,-7-3 542,-5 0 0,-10 1 342,-2 7 0,-5-2 467,-6 6 0,-8 5-58,-7 10 0,-11 5 140,-4 6 0,-3 6 160,3 5 0,4 5-994,4 3 0,7 2 1336,4-2 0,2 3 0,1 1 0</inkml:trace>
  <inkml:trace contextRef="#ctx0" brushRef="#br0">7766 11501 7862,'0'-17'-1330,"0"5"1064,0-4 0,-1 0 4041,-3 1-2737,3-1 0,-6 6 2217,4 3-988,1 2-1234,-8 5 0,9 5-486,-3 2 1,3 9-163,1 3 0,-4 6-409,0 2 1,1 4 93,3 0 1,0 6-607,0 1 0,0 9 399,0-2 1,0 3-1281,0-2 1,0 5 101,0 2 1,1 2-278,3-2 0,-2-6 162,6-5 0,-4-10 712,3-2 0,-3-6-601,4-5 1319,-1-7 0,3-3 0,-2-6 0,-3 1 0</inkml:trace>
  <inkml:trace contextRef="#ctx0" brushRef="#br0">7983 11786 7774,'0'-11'3950,"0"-4"-2914,0-1 1,0 5-564,0 3 0,5 5-170,3-5 0,3 5 1296,5 0 0,1 0-732,6-1 0,4 3-420,-1-3 1,2 4-1351,-1 4 0,-3 1 594,3 3 0,-3 2-1352,-1-3 1,-2 4 912,-2 0 1,2 0-1898,-6 1 1,0-4 2644,-4-1 0,-4-4 0,-2 2 0</inkml:trace>
  <inkml:trace contextRef="#ctx0" brushRef="#br0">9114 11375 7774,'-5'-18'0,"2"2"715,-4 4 0,-1 6-243,-3 2 1,-2 3 749,-2 1 0,1 1-578,-5 3 1,0 8 1001,-4 7 1,4 3-571,0 5 0,4 9-181,-5 9 1,7 4-328,-3 8 0,4 4-420,6-26 1,0 2 0,1 0 0,0 1-236,1 2 0,0 0 1,1-3-1,1-1 75,2-1 1,0-1-1,5 24-1802,3-8 0,7-12 1156,4-4 1,3-17-2245,1-6 1,3-7 433,1-4 2468,0-10 0,-5 1 0,4-10 0,4-2 0,6 0 0</inkml:trace>
  <inkml:trace contextRef="#ctx0" brushRef="#br0">9559 11512 7774,'0'-11'0,"-5"-1"702,-2 1 0,0 3 306,0 1 107,-1-1 1,-3 2-527,-1 2 1,5 3 237,-1 1 0,2 1-17,-2 3 1,-1 3 258,5 9 1,-3 5-310,3 6 0,-4 10-339,4 1 1,1 5-658,3 3 1,-4 4 81,0 4 1,0 0-999,4-1 0,1-2 767,3-5 1,4-7-1743,7-4 0,-1-4 788,5-8 1,-1-6 290,1-10 0,2-4 367,-1 1 1,-3-10 680,2-5 0,-10 0 0,1-6 0</inkml:trace>
  <inkml:trace contextRef="#ctx0" brushRef="#br0">9719 11763 7774,'-11'-6'1989,"-1"-4"-172,1 4-760,-1-1 2139,6 2-2084,1 5 1,6 1-65,3 3 1,2 1-542,6 3 0,3 2-193,0-2 1,4-3-266,-3-1 1,3 1 128,-4-1 0,4-1-395,-4-3 1,0 0 209,-3 0 1,-1 0-1002,1 0 1,-1 0-51,0 0 0,-4-5-363,-3-2 0,-3 0 725,-1 0 0,-5 0 84,-3 0 0,-3 2 191,-4 5 1,-2 0 150,-2 0 1,-1 0 281,4 0 0,1 1-186,4 3-309,4-3 278,2 4 1,10-5-122,3 0 1,7 0 157,4 0 1,3-1 184,1-3 0,5-2 9,2-6 1,-1 5-98,2-1 0,-6 0 679,2-3 0,-4 5-316,-4 2 0,-3-1 2221,-4 1-460,-6 0-967,-1 4 0,-5 1-325,0 3 0,-1-1-333,-3 4 0,1 1-336,-4 3 0,0 2 23,0 2 1,-2-2 88,5 2 0,0-2 13,4-2 0,0-3-396,0 0 1,5-2 154,3 2 1,7 0-48,4-4 1,4 0 63,4-4 1,-2-1-19,6-3 1,-6-2 291,2-6 1,-7 1-15,-1-1 1,-5 0-1140,1-4 1,-7 4 466,-4-4 0,-3 4-378,-1 0 0,-6 1-89,-6 0 0,-4 4-375,-7 3 0,0-1 395,0 2 1,2-1-276,1 4 0,4 0-1063,5 0 1449,-1 0 755,6 0 0,6-5 0,6-2 0</inkml:trace>
  <inkml:trace contextRef="#ctx0" brushRef="#br0">10724 11375 7774,'-11'-18'879,"-1"-3"-659,1 2 0,1 1 169,2-1 0,-1 1-90,5-1 1,-1-2 557,2 2 0,1-2 422,-1 2-673,-4 3 0,1 6-289,-6 2 1,5 3-114,-1 5 0,1 1-223,-5 3 1,1 2 73,-1 6 1,1 0 94,-1 4 0,5 0 79,-1 3 1,2 3 64,-2-3 0,3-1-208,5 1 1,0-2 33,0 2 1,5 2-87,3-6 0,2 0 94,1-3 0,-3-1-33,0 0 1,3 1 64,4-1 1,1 1-252,-5-1 1,0-3 54,1-1 0,-1 0-65,1 0 0,-5 3-93,1-2 0,-2-2-497,2 2 532,2 0 0,-5 4 97,3 4 1,-4 0 97,-8 3 0,1 6-125,-4-2 1,-2 8 299,-7-1 1,2 7-89,-5 1 1,0 5-149,-3-1 0,-1 1-102,0-1 0,-1 3 333,-3-4 0,-2 3 66,-5-3 1,-1 4-25,1-3 0,-4 1 34,0-1 0,0-4-52,4-8 1,10-8-3465,5-11 921,10-4 0,4-12 584,5-3 0,6-9 389,5-5 1340,6-1 0,1-5 0,-2 5 0</inkml:trace>
  <inkml:trace contextRef="#ctx0" brushRef="#br0">10679 11980 7774,'-16'17'2026,"1"2"1,0-1-533,3 1 0,6 0-711,2 4 0,3-4 304,1 0 1,3-5-278,4 1 1,2-4 3,10-3 1,4-3-869,4-5 0,0-6 108,0-6 1,-2-2-630,6-9 0,-9 3 437,0-6 1,-6 1-326,-1 3 1,-6-1 236,-2 0 1,-4 1-403,1 3 0,-3 3 91,-1 4 1,-6 2 20,-6 3 1,-1 2-137,-6 5 1,2 1 227,-2 3 0,-2 1-1276,6 2 1,0 3 1699,3-2 0,-4-3 0,-2 0 0</inkml:trace>
  <inkml:trace contextRef="#ctx0" brushRef="#br0">11307 11729 7774,'-5'-6'2879,"-2"-4"0,1 7-2163,2-4 1,4 3 977,4-4 1,6 4-807,5-3 0,6 3-427,-2-4 0,3 6-777,5-2 1,-2-1 239,6 1 1,-2 0-943,2 4 0,0 0 711,-4 0 0,3 5-1381,-3 3 1,2-2 608,-6 2 0,2-2-357,-6 2 1,-1 2 8,1-2 789,-5-3 638,-2 0 0,-2-5 0,-4 0 0</inkml:trace>
  <inkml:trace contextRef="#ctx0" brushRef="#br0">11638 11398 7774,'-15'-10'0,"-1"2"0,1-1 1926,4 6 1,3-1-926,1 4 1,4 1 915,-1 3 1,-1 7-792,1 8 1,0 8-327,4 3 1,0 8-1179,0 4 0,0 9 297,0 6 1,0 0-558,0 4 0,0-4 582,0-3 1,0-4-1826,0-4 0,2-12 701,2-7 1,2-9 1179,5-11 0,6-7 0,1-6 0</inkml:trace>
  <inkml:trace contextRef="#ctx0" brushRef="#br0">12335 11398 7774,'0'-16'662,"-6"-1"82,-1-2 1,0 4 370,0 7 1,3 3-503,-4 5 0,5 0 573,-5 0 1,4 5-567,-3 3 1,3 7-273,-4 4 0,4 4-257,-3 4 1,3 3-514,-4 8 0,5-1 257,-5 5 0,4 0-26,-3 3 1,4 1-1035,-1 0 1,3-2 490,1-2 0,0-1-605,0-3 0,1-9 650,3-3 0,2-7-929,6-7 1237,-1-6 0,1-2 381,-1-8 0,-5-7 0,5-7 0,-5-5 0</inkml:trace>
  <inkml:trace contextRef="#ctx0" brushRef="#br0">12506 11535 7774,'0'-11'196,"5"-1"-196,-4 1 1194,4 4-748,-5 2 1,0 7 1751,0 1-1491,0 9 1,0 6 103,0 4 0,0 1 201,0 0 1,0 0-334,0 0 0,2 0-257,1 0 1,4-6-336,4-1 0,2-5 65,2-3 0,3-3-384,5-5 1,3-11-193,1-4 1,0-10-438,-5-6 0,0-3-720,-3-4 1,-4 3 733,-7-3 0,-6 3-152,-9 5 0,-6 3 451,-10 8 1,-3 4 121,-1 7 1,0 3 110,4 5 0,2 5-341,2 3 0,4 3 656,7 5 0,3-4 0,15 5 0,3-6 0</inkml:trace>
  <inkml:trace contextRef="#ctx0" brushRef="#br0">13168 11135 7774,'0'-17'926,"0"-5"-535,0 4 0,0 0 212,0 3 63,0 3-340,0 0 1,-9 5 95,-2-1 478,-3 5-546,-3-2 0,0 5 81,-6 0-282,-5 0 0,4 7-58,-3 4 1,-1 0 51,2 5 1,0 0 15,7-1 1,3 4 52,4-3 1,2 3-109,3-4 1,1 5 81,6-1 0,6 3-90,1 1 0,8-2 3,4-2 0,3 3-73,1-3 1,0 2 0,0 2 1,3-4 98,1 0 1,-2-3-446,-6 3 1,3-5 169,-3 1 1,-3-2-349,0-2 1,-9 0 192,-3 1 0,-3-1 107,-1 1 0,0-1 237,0 0 1,-9 1 276,-2-1 1,-8 6-166,0 2 0,-6 2 102,-2 2 1,-5 5-169,2 3 1,-7 7-292,-1 4 0,-4 3-8,4 5 1,-1-3 142,0 2 0,4 3-357,16-25 0,0 0 0,-14 22-196,6-3 1,3-7-1012,13-8 262,2-4 1,11-14 673,6-5 1,6-11 250,13-4 1,-2-12 442,5-4 0,-4-3 0,2 3 0</inkml:trace>
  <inkml:trace contextRef="#ctx0" brushRef="#br0">13100 11923 7774,'-12'5'0,"5"-2"1309,-1 5 0,2-5-309,-2 5 1,3-4-32,5 3 0,0-3 365,0 4 0,1-1-665,3 5 0,6-4-296,6-1 0,4-4-157,-1 0 1,2-1-381,2-2 1,0 0 196,0 0 0,-1-2-212,-3-1 0,1-4-77,-5-4 1,-3-6-327,-5-2 0,-4 2-88,0-2 1,-3 0-446,-3-4 0,-5 0-466,-7 0 1,-3 1 824,-5 3 1,4 3 755,0 4 0,0 1 0,-4 0 0</inkml:trace>
  <inkml:trace contextRef="#ctx0" brushRef="#br0">13888 11535 7774,'-12'-6'0,"-4"-4"5058,3 8-3211,2-3 1,12 5-101,10 0 1,7 0-1624,9 0 1,2 2-58,5 1 1,4 0-126,0 4 0,4-4 97,-4 1 1,4 1-2193,-4-1 1,5 5 568,-1-2 1433,-7-2 1,3 5 0,-9-3 0</inkml:trace>
  <inkml:trace contextRef="#ctx0" brushRef="#br0">15247 11170 7774,'0'-23'0,"0"0"2061,0 0-1344,-5 0 0,2 9 229,-4 3 0,3 7 433,-4 0 0,1 4-446,-5 4 0,1 4 301,-1 7 1,1 8-450,-1 7 1,1 3-342,0 1 0,0 5-413,4-1 1,-2 3 54,5-2 0,-3 0-763,3-1 0,0-1-103,4 5 0,0-9-568,0 1 0,1-2-642,3 2 1,2-5 1062,6-2 1,-1-8-454,1-4 0,0-7 676,4-5 0,-4-1 99,3-2 1,-2-9 604,-1-3 0,-1-12 0,0 0 0</inkml:trace>
  <inkml:trace contextRef="#ctx0" brushRef="#br0">15407 11409 7774,'0'-17'0,"1"-4"1023,3 6-237,-3 0-379,4-2 0,-1 5-12,0-3 1,1 3 638,-1 4 1,-2 3-463,6 5 0,-4 0 528,3 0 0,1 5-505,3 3 1,4 2-57,1 2 0,0-1-228,-1 0 0,-1 1-297,5-1 0,-1-3-84,1 0 1,-1-6 146,-3 2 1,-2-3-552,2-1 1,-2-9 306,-2-2 1,-4-8-1131,-4 0 1,-1-3 501,-2-1 1,-5-3-447,-3-1 0,-3 0 589,-5 5 0,2 4-101,-5 3 1,5 3 87,-1 5 0,6 2 254,2 5 0,4 1 92,-1 3 0,4 2 319,4 5 0,8 1 0,5-1 0</inkml:trace>
  <inkml:trace contextRef="#ctx0" brushRef="#br0">16023 10998 7774,'0'-17'0,"0"-8"0,0 6 0,0 0 861,0 8 0,-1-3-34,-3 3 1,2-6 85,-6 9 0,1 0-316,-5 4 0,1 2-179,-1-1 1,1 1-523,0 2 1,-5 5 123,1 3 0,-1 2 82,0 2 1,4 3 59,-4 0 0,4 5-133,0-1 1,6-1 43,2 1 1,3 0-5,1 4 1,0 1 12,0 3 1,5-3 18,3 3 1,6-3-149,1-1 0,5-2 113,-1-2 0,3 2-273,1-6 0,-1 5 83,1-1 1,-4-2-109,0-2 0,-5 1-102,1 0 1,-3 3-118,-4-4 1,-3 0 348,-5-4 1,-3 5-82,-5-1 0,-4 5 505,-11-1 1,-6 3-197,-6 1 1,-4 5 20,-7 2 1,20-12 0,-1 1-199,0 0 1,1 0 0,-1 0-1,1 0 303,-20 15 1,4 2-108,0 2 1,10-4-199,2 0 1,1 4-667,2-3 0,2-2 334,6-3 0,3-6-1628,9-1 1392,2-5 1,11-13-575,6-5 1,7-8 144,11-11 1050,0 0 0,10-14 0,-6 4 0</inkml:trace>
  <inkml:trace contextRef="#ctx0" brushRef="#br0">15989 11718 7774,'-23'6'1527,"1"3"1678,-1-5-2607,5 5 1,1-4 755,6 2 0,3 2 35,1-5-272,4 5 1,7-8-533,7 3 1,10-3-385,2-1 1,1-1-421,6-3 1,-1-2-557,2-6 0,-3 1 113,-5 0 1,-1-1 531,1 1 1,-5 1-1184,-3 2 1,-3-2 405,-5 2 0,2-2 185,-5-1 0,-5-1 312,-7 1 1,-2-2-431,-1-2 0,-5 2 99,1-2 1,0 2-976,3 2 1421,1-1 1,5 1 294,2 0 0,3-1 0,1 1 0</inkml:trace>
  <inkml:trace contextRef="#ctx0" brushRef="#br0">16537 10918 10794,'7'-6'2643,"-2"1"47,-5 5-1747,5 0 0,-4 5 10,3 3 1008,2 7-1259,-4 8 0,3 7 44,-5 8 1468,5 8-1779,-4 6 1,4 11-195,-5-29 0,0 1-165,0 1 1,0 1-1,0 3 1,-1-1-462,-1-1 0,0 0 0,-2 1 1,-2 0 261,-1-3 0,-1 0 0,-4-2 0,0-2-1387,-11 25 1,-4-5 736,0-6 0,2-2-1726,-5-2 1,3-4 1306,-4-7 0,5-3-1460,-5-6 2652,1 1 0,-7 0 0,0 0 0,0 0 0,-3 0 0,-3-1 0</inkml:trace>
  <inkml:trace contextRef="#ctx0" brushRef="#br0">5836 11775 7774,'-15'-12'0,"0"1"0,-1-3 1260,5 3 0,5 1-558,2 6 0,5 2 331,7-1 0,1-2-493,10 1 1,0 0-95,3 4 0,5-4-221,0 0 1,7 1-340,-4 3 1,6 0-117,-6 0 1,5 0 273,3 0 1,-3 0-1414,3 0 0,-3 3 640,-5 1 1,-2 9-2322,-5-2 3050,0 3 0,-5 3 0,-2 0 0</inkml:trace>
  <inkml:trace contextRef="#ctx0" brushRef="#br0">5882 11969 7774,'-23'8'2242,"0"-1"0,9-3-923,3 4 1,8-1-279,3 5 0,10-1-642,9 1 1,4 2-136,4-3 0,1 3-304,2-6 1,4-3 97,1-2 0,3-1-1335,4-2 1,6-7-278,-2-4 1,6-6 1217,-3-5 0,1-6 1,-5-2-1</inkml:trace>
  <inkml:trace contextRef="#ctx0" brushRef="#br0">1428 14322 7774,'0'-23'0,"-5"-2"0,-3 2 0,-1 2 1440,1 10 0,-2 5-259,3 2 0,0-1 5,0 1 1,-2 6-520,-6 10 1,2 6 112,-2 8 0,-2 9-510,2 6 1,-5 9-135,1 3 0,7-21 0,1 1-484,-3 1 1,1 0-1,0 7 1,1 0 320,-3 0 1,-1 1-1,3 3 1,0-1-388,-3 2 0,1 0 1,2-1-1,0 1 312,-3 0 1,1-1-1,3-1 1,0 0-475,0-4 1,1 0-1,2-4 1,2-1-461,-1 18 0,-1-8-191,5-11 1,1-6 38,3-9 0,5-8 591,2-7 0,7-17-445,1-6 1042,1-15 0,-10 4 0,-1-10 0</inkml:trace>
  <inkml:trace contextRef="#ctx0" brushRef="#br0">1279 14459 7774,'6'-34'2718,"3"1"-1247,-5 2-572,0 13-353,1 8 0,0 13 267,3 4 1,-3 7-126,-5 13 0,0 3 283,0 8 0,4 3-686,-1 5 0,5 5-241,-4 2 0,3 3-324,-3 1 1,5 4-75,-1 0 1,1-1-834,-2-2 1,3-4 235,-2 3 1,2-12-333,2 0 1,-5-10 420,1-5 1,-6-8-255,2 0 0,-3-6 131,-1-1 0,-1-2 812,-3-2 1,-2-3 172,-5-1 159,-1-4 0,-4 7 0,-2-4 1</inkml:trace>
  <inkml:trace contextRef="#ctx0" brushRef="#br0">1165 15281 7774,'-23'-21'933,"0"2"0,2-3-366,2 3 1,2-3 860,6-1 0,1 4-697,2 0 0,3 5 1214,5-1 0,6 3-954,6 0 1,2 5-521,8-1 0,4 5-669,8 0 0,5 1-639,3 2 0,-1 0-320,1 0 1,-2 0 813,2 0 1,4 0-2649,0 0 0,-4 0 2790,3 0 1,-7 5 0,2 2 0</inkml:trace>
  <inkml:trace contextRef="#ctx0" brushRef="#br0">2261 14847 7774,'-11'-6'0,"-1"1"5900,1 5-2924,0 0-1473,4 0-688,2 0-1942,15 0 0,2 4 183,7-1 0,2 5-1109,-2-4 2053,3 5 0,1-3 0,0 5 0</inkml:trace>
  <inkml:trace contextRef="#ctx0" brushRef="#br0">2250 15121 7774,'-15'0'0,"-1"0"6961,1 0-3544,4 0-2559,4 5 0,4-3-397,6 1 0,9-1-2643,7-2 0,2-2 2182,2-1 0,5-4 0,1-4 0</inkml:trace>
  <inkml:trace contextRef="#ctx0" brushRef="#br0">3643 14345 7774,'-15'-12'0,"0"1"0,-4-1 0,4 1 0,-4 6 0,3 5 0,5 5 0,3 6 0,1 6 0,-5 2 0,1 8 0,-1 3 0,5 3 0,-1 1 0,6 4 3890,-2 0 0,8 0-2016,3-3 1,8-7-1413,4-6 1,8-4-285,4-6 0,2-6-130,1-2 1,0-9-131,0-7 0,1-8-332,-1-7 1,-1-8-1201,-3 1 0,-7-8 698,-8 0 0,-3-1-631,-5 1 1,-3 8 785,-8 7 1,-7 13-301,-8 6 0,-6 12 393,-2 8 0,-5 9 668,2 10 0,2 2 0,0 1 0</inkml:trace>
  <inkml:trace contextRef="#ctx0" brushRef="#br0">4066 14721 9875,'0'-11'3313,"0"0"-2282,0 4-1096,0 2-2923,0 5 1,5 5 1462,3 3 1525,-3-3 0,5 5 0,-4-4 0</inkml:trace>
  <inkml:trace contextRef="#ctx0" brushRef="#br0">4443 14230 7774,'0'-30'345,"0"-1"0,-4 11 1354,0 1 1,0 5 228,4 3-1113,0 4 1,-1 9-61,-3 9 0,3 8-303,-3 12 0,-2 9-274,-2 14 1,2 6-226,2-27 1,0-1 0,1 2 0,-1-1 59,-2 2 1,0-1 0,3 0-1,0-1-223,1 0 1,0-1 0,1 29-615,1-8 1,10-2-266,5-5 0,5-15-2771,3-4 3860,0-16 0,0-1 0,0-10 0,0 0 0</inkml:trace>
  <inkml:trace contextRef="#ctx0" brushRef="#br0">5059 14150 7774,'12'-19'0,"-1"0"0,1 5-73,-1-1 0,-3-1 140,-1 0 0,-3 0 147,4 1 1,-2-2 18,2-2 1,-3-2 95,-5 2 0,4 1-73,-1-1 0,1 0-52,-4-4 0,-5 5 132,-2 3 0,-9 2-63,-3 2 1,-2 4 75,-2 4 0,-1 1-15,-3 2 0,2 5 101,-6 3 0,5 4-2,-5 3 1,6-1 193,-2 5 0,7 0-115,1 4 0,5 3-167,-1 1 0,3 0 197,5-5 1,2 1-144,5 0 0,5 2-178,2-2 0,8 1-163,4-8 0,3 3-157,1-4 0,5 4-68,2-4 1,2 0-229,-2-3 0,2-1-298,-5 1 0,-2 3 303,-6 0 0,-4 4 122,-7-4 1,-3 6-9,-5-2 0,-5 4 293,-3 3 1,-12 3 49,-7 6 0,-6 4 7,-5 3 0,18-16 0,-1 0-318,-4 0 1,0 1-1,1 4 1,0 0 209,-3-2 0,1-1 1,1 4-1,0 1-56,-2-1 0,1 1 0,2 0 0,1 0 41,-1-1 0,2 1 0,3-3 1,1 1-578,-12 22 1,8-2 167,-1-6 1,13-5-91,3-6 1,4-10-191,3-9 1,3-3-312,4-5 1,1-3 448,7-8 1,2-7 599,-2-8 0,0 2 0,-3 1 0</inkml:trace>
  <inkml:trace contextRef="#ctx0" brushRef="#br0">5037 14699 7774,'0'-23'2151,"0"5"223,0 2-1715,0 9 1,-2 8 1434,-1 11 1,-5 9-791,-7 10 1,-2 3-299,-2 4 1,-1-2-366,5 2 0,3-4 164,5-3 1,4-4-940,-1-4 1,4-2 129,4-6 0,7-1-1355,9-10 1,2-6 884,5-5 1,2-10-2018,5-6 0,-1-1 544,-2-6 0,-1-1 41,-7-3 1,0 1 1113,-12 3 0,-2-2-263,-9 5 1055,-10 1 0,-13 3 0,-12 0 0</inkml:trace>
  <inkml:trace contextRef="#ctx0" brushRef="#br1">7915 13865 8095,'-5'-29'0,"-6"6"0,-4 8 4640,0 2-2239,9 7-996,1 1 0,3 10-714,-2 2 1,2 10-330,-6 6 1,5 6-407,-5 9 0,2 8 94,-2 7 1,-2 3-435,2 1 0,2 5 424,2-30 1,0 1 0,0 29-1155,-3-1 1,4-8 4,-1-3 0,3-5-357,1-3 0,4-8 523,0-7 1,5-5-223,-2-7 0,7-1-430,1-10 1595,1-1 0,-5-3 0,1 0 0</inkml:trace>
  <inkml:trace contextRef="#ctx0" brushRef="#br1">7995 14299 8095,'7'-27'706,"1"1"1,-4 0 839,3 7 0,1 4-430,3 7 0,5-2-108,-1 3 1,6 2-431,2 1 0,1-1 62,7 1 1,4 0-811,7 4 0,-1 0 173,1 0 1,-4 0-1353,4 0 1,-4 1 900,4 3 0,-7-3-2008,-1 3 0,-1 3 2456,-6 0 0,0 3 0,-5 2 0</inkml:trace>
  <inkml:trace contextRef="#ctx0" brushRef="#br1">9525 13671 8095,'-5'-34'0,"-3"6"1166,-7 5 0,-3 6-259,-5 10 0,1 7 188,-1 7 0,0 10-131,0 6 1,-5 12-15,-2 15 1,13-22 0,1 2-664,-2 5 1,1 2 0,2 1 0,1 0 17,0 4 0,2 0 0,0 4 0,1 1-242,1 4 0,1 1 0,2-6 0,2 0-4,2 1 0,3-2 1,3-8-1,2-1-1157,2-3 0,2-1 1,17 21-241,9-7 1,0-12-127,7-11 1,-1-6 786,0-10 677,-1-2 0,-5-5 0,1-2 0,-2-6 0,-2-5 0</inkml:trace>
  <inkml:trace contextRef="#ctx0" brushRef="#br1">10267 13865 7811,'0'-34'573,"5"4"1,-2 1-150,5 3 1,-5 2-42,5-3 1,-2-1-5,2 1 0,-3 2-115,-5 6 1,-1 2-87,-3 6 0,-4 1 30,-7 2 0,0 3-112,-8 5 1,3 5 137,-7 3 0,-2 7-13,-2 4 0,-2 3-53,-1 1 1,5-1 25,2 1 0,-1 0 0,2 0 0,4-2-35,7-2 0,7-2-115,5-6 77,-4 6 0,12-6-62,3 1 0,7-2 50,8-6 0,1 0-163,3-4 0,1-2 27,2-2 0,3 2 101,-2-6 0,-4 4-52,0-3 0,0 3-75,-4-4 1,2 5-41,-6-5 0,-2 5 84,-2 0 0,-6-2-468,-2 1 296,-4 0 0,1 5 374,-8 3 0,-3 4 30,-4 7 1,-5 4 61,-3 8 1,-3 2-129,-1 5 0,0 7 117,0 4 0,1 2-405,-1 7 1,1-2 307,3 1 0,3-2-502,4-6 1,6 2 80,2 3 0,3-8-1011,1 0 1,1-7 54,3-4 0,2 0-321,6-4 1,-1-2-235,0-6 1755,6-7 0,-7-3 0,5-6 0,1 1 0</inkml:trace>
  <inkml:trace contextRef="#ctx0" brushRef="#br1">10496 14230 7785,'-5'-11'1774,"-3"0"1,-2 0-943,-1 4 0,-1 2 208,1 5-640,4 0-808,-3 0 1,9 1-892,-3 3 0,4 2-34,4 6 1,6-5 1332,5 1 0,6-6 0,-4 3 0</inkml:trace>
  <inkml:trace contextRef="#ctx0" brushRef="#br1">10838 13739 7785,'0'-17'385,"0"-5"137,0 3 1,0 1-156,0-1 1,-3 5 32,-1-1 0,-4 2-26,4 2 0,-5-1-68,2 1 1,-3 5-39,-2 2 0,-3 3-63,0 1 0,-4 0 4,4 0 1,-10 8-33,3 4 1,-8 7-93,4 0 0,-5 6 239,5 2 1,-6 5-72,2-2 1,0 3 173,0 1 1,4-3-77,0-1 1,2 2-77,1 6 1,5-7-92,3-1 1,3-5 12,5-2 0,2 0-101,5 0 0,5-7-197,2-4 0,5-2-244,3-6 1,3 3 257,5-3 1,3-1-382,1-7 1,5-2 216,-2-6 1,1-3-127,3 0 0,-7-4 60,3 3 0,-5-3 156,-2 4 1,0-1 37,0 0 1,-5 4 142,-3-3 0,-4 6-32,-3 1 439,-3 6 218,-5-4 1,-5 8-321,-3 2 1,-2 6 511,-1 5 1,-2 5-365,-2-1 0,2 3 43,-2 1 1,1 5-188,-1 2 0,2 3-164,-2 1 0,3 2-391,5 2 1,-3 3 221,2 4 1,-1-4-647,2-3 1,-2-3 371,5 0 0,0-2-957,4-3 0,0-3 484,0-8 1,0-3-696,0-4 1,4-5 449,0 1 1,5-6-564,-2 2 1559,3-2 0,2-8 0,-1 0 0</inkml:trace>
  <inkml:trace contextRef="#ctx0" brushRef="#br1">10907 14436 7785,'8'-11'4082,"-1"-1"-1922,-4 6-709,2-4 0,-4 8-106,3-1-1487,-3 1 1,4 4-701,-5 1 1,-1 0-2887,-3 5 3728,3-1 0,-9 5 0,3-1 0</inkml:trace>
  <inkml:trace contextRef="#ctx0" brushRef="#br1">11467 13899 7785,'0'-15'878,"0"0"1,0-2-703,0 2 1,0 1-135,0-5 0,5 0 463,2-4 0,0 4-132,0 0 0,-3 4 15,4-4 1,-6 4-356,2-4 0,-3 8-241,-1 0 1,-5 3-63,-2 1 1,-9 2 186,-3 5 1,-2 5 154,-2 2 1,1 5-39,3 3 1,-2-1 146,2 5 0,3-4-118,5 4 0,1-4 160,6 5 0,0-5 144,4 4 1,2-5 172,1 1 0,4-2 173,4-2 0,4-1-281,1-2 1,4 1 128,-1-5 1,2 3-165,2-3 0,0 0-327,0-4 0,-1 1 46,-3 3 0,1-3-70,-5 3 1,0 1 107,-3-1 1,-2 5-88,-2-2 0,0 7 232,-4 1 0,0 7-190,-4 1 0,-9 2 426,-2 10 0,-10-2-173,-1 8 0,-3 1-237,-5 4 1,3 0-308,-3-1 1,5 1-169,-2 0 1,4-6-32,4-2 0,6-8-391,6-8 0,4 0-4211,-1-7 2864,3-5 2119,1-5 0,5-5 0,1 0 0</inkml:trace>
  <inkml:trace contextRef="#ctx0" brushRef="#br1">12197 13716 7785,'0'-17'0,"0"-4"404,0 6 0,0-4-65,0 4 1,0-4-11,0 4 1,0-2-139,0 2 0,0 2-105,0-2 1,-1 2 63,-3 2 1,-2 1-104,-5 2 0,-2 3-293,-2 5 1,1 0 199,-5 0 0,4 9 321,-5 2 0,5 5-161,-4-1 0,5-1 451,-1 5 0,6-4-38,2 4 0,4 0 143,-1 4 1,3-4-212,1 0 1,5-5-34,3 1 1,2-2-12,1-2 1,2 1-142,2-1 0,-1 1-231,5-1 1,-4 0 56,4 1 1,-5-1-443,2 1 1,-4 3 54,0 0 0,-2 4-235,-3-4 0,-2 6 278,-5-2 0,-2 4-52,-6 3 1,-4 3 161,-11 6 0,-6 0-78,-6 3 1,0-1 24,-7 5 0,1-5 209,-1 1 0,4-4-109,8-3 1,2 0-39,5-4 0,7-2-147,4-6 1,1 2-32,3-6 0,3 0-222,1-4 1,3-3-652,1 0 319,0-6 296,5 3 1,1-5 80,6 0 1,-1-5-315,1-2 794,-1-4 0,6 0 0,0 0 0</inkml:trace>
  <inkml:trace contextRef="#ctx0" brushRef="#br1">12312 14208 7785,'-8'0'3358,"0"0"-1739,1 0 0,-5 5-798,1 2 1,0 5 403,-1 3 0,2 3-244,2 5 0,0-1 136,4 1 0,0 0-801,4 0 0,1-5-405,3-3 0,4-4-633,7-3 0,3-3 562,4-5 1,6-6-1417,3-6 1,-2-4 779,1-7 0,-4 0-1098,0 0 0,-3-3 796,-4-1 0,-3-4 261,-9 5 0,-4-5 168,-11 5 0,-6 2-116,-12 8 0,-6 6 785,-10 10 0,0 5 0,-9 7 0,6 5 0</inkml:trace>
  <inkml:trace contextRef="#ctx0" brushRef="#br1">12837 13991 7785,'-11'-6'1770,"-1"0"0,6-1 1210,2-1-2224,3 5 1,11-3-356,5 2 1,7 3-241,4-3 0,5-1-127,7 1 1,-1 0-905,5 4 0,-1 0 598,5 0 1,0 0-345,0 0 1,-7 2 95,-5 2 1,-1-3-2236,-6 3 1942,-6-3 1,-9-2 170,-8-3 0,-4-3 334,-4-4 0,-4-5 308,-7-3 0,-3-3 0,-5-1 0</inkml:trace>
  <inkml:trace contextRef="#ctx0" brushRef="#br1">13157 13602 7785,'-12'0'4534,"1"0"-3366,5 0 1,-1 5 53,3 3 0,3 8-509,-3 7 0,3 10-162,1 9 0,-4 13-471,1 6 0,-1-28 0,0 1-428,2 2 0,0 0 0,-2 1 0,1 1-229,0 2 0,2 0 0,-2-2 0,1-1 326,-1 0 1,2-2 0,0 25-2020,-3-7 1,2-10 994,2-5 1,0-11 1274,0-4 0,0-5 0,0-3 0,0-5 0</inkml:trace>
  <inkml:trace contextRef="#ctx0" brushRef="#br1">13728 13511 7785,'-12'-5'0,"2"-2"0,3-4 0,-2 3 759,5 1 0,0 3 561,4-4-65,0 6-785,0-8 1,1 8-109,3-1 1,3 1-282,4 2 1,0 0 82,1 0 0,4 0-49,3 0 1,2 4 51,-2 0 0,2 0-189,-2-4 1,3 4-19,1-1 1,0 2-118,-1-1 1,1-2-12,0 1 0,-5-1 16,-3-2 1,2 0 47,-2 0 0,-4 3 62,-3 1 1,-6 1 134,2-1 1,-4-1-101,-4 4 0,-2 5 102,-5 3 1,-5 5 20,1-1 1,-5 8 199,1 3 0,1 3-61,-1 2 0,0 5-106,-4 6 1,4 1-605,0 6 0,5-3 366,-1 3 1,6 0-578,1 4 1,6-6 325,-2-5 0,3-3-650,1-9 1,0 2 273,0-10 1,5-5 89,3-10 1,2-5-437,1-6 1062,1 0 0,4-5 0,2-1 0</inkml:trace>
  <inkml:trace contextRef="#ctx0" brushRef="#br1">14253 13499 7822,'0'-29'0,"0"-4"0,0 14 1514,0 0 1,4 9-682,0 2 1,1 6 119,-1-2 1,-2 3 61,6 1-1058,0 0 0,3 5-270,0 3 1,5-2-279,-1 1 0,0 1 141,-4 4 0,1-1 380,-1 0 0,1-3-1137,-1 0 0,-3-1 400,-1 5 1,-3 0 370,4 4 0,-6-4 181,2 3 0,-3-2 402,-1-1 1,0 0 196,0 3 1,-1-2 454,-3 2 1,2 2-28,-6-2 1,2 2 591,-2-2 0,-2-2-387,2 2 0,2-4-417,-2-3 0,2 2 197,-1-2 1,1-2 143,6 2-958,0-6-140,0 8 1,6-5-88,1 3 0,3 2-71,2-2 0,3 2 205,0 1 1,0 2-12,-3 2 0,-1 3 9,1 5 1,-5 3 134,1 1 0,-6 5-7,2-2 1,-4 2 96,-4-2 0,-6 6-285,-5-6 1,-5 5-265,1-9 1,-7 1-135,0-4 1,-1-5-465,4-3 1,0-4-549,1-3 0,4-6 215,3-9 1407,2-1 0,1-24 0,1 2 0</inkml:trace>
  <inkml:trace contextRef="#ctx0" brushRef="#br1">15030 13637 7822,'5'-30'-1305,"-4"-1"1169,3 4 1,1-1 546,-1 1 1,4-1-252,-5-2 1,5 2-202,-4 5 0,0 0 25,-4 1 0,0 4 62,0 3 1,-6 3-243,-1 5 0,-3 1 86,-2 6 1,-3 0 275,0 0 0,0 6-89,3 1 0,-3 5 571,0 3 0,-1-3 5,5 4 0,3 0 233,1-1 0,3 2-246,-4-2 1,6-1-261,-2 5 1,3-5 36,1 1 0,5-1-142,2 2 1,5-4-188,3 3 0,-1-6 94,5-1 0,0 0-473,4 3 0,-4 0-20,0 1 1,-5-1-282,1 1 1,-2-1 291,-2 1 0,0 3-94,-4 0 0,-3 5-60,-8-1 1,-3 8 70,-9 3 0,-7 3 358,-7 2 0,-9 4-140,-7 3 0,21-19 1,-2 0 310,-3 1 1,-1 1 0,2-1-1,0-1-77,-2 2 1,1-1-1,3 0 1,0-1 12,2 0 0,1 0 0,0 0 0,1 1-185,0 1 0,0 0 0,-12 18-113,4 2 1,11-8-180,5-3 1,7-4 154,4-8 0,4-4-1073,4-3 1,4-3 304,7-4 1008,3-3 0,15-5 0,2 0 0</inkml:trace>
  <inkml:trace contextRef="#ctx0" brushRef="#br1">14996 14162 7822,'-23'0'0,"1"0"1516,3 0 0,3 1-670,4 3 1,2 4 1012,2 7 0,0-1-536,4 5 1,1-4-6,7 4 1,2-1-1194,6 1 1,4-4-40,3-7 1,7 1-1006,0-6 1,6 0 608,-1-7 0,-2-2-985,1-6 1,-4 1 184,0 0 1,-3-5 153,-4 1 1,-7-1 275,-9 0 1,-1 2-99,-2-5 1,-7 5-285,-4-1 1,-7 8 496,-9 3 0,-6 2-106,-5 2 671,-5 0 0,3 6 0,-6 0 0</inkml:trace>
  <inkml:trace contextRef="#ctx0" brushRef="#br1">15738 13991 7776,'-11'-8'1258,"-1"0"1,6 5-809,2-5 0,3 4-129,1-4 1,10 5 85,5-5 0,10 2-154,6-2 0,7-1-250,4 5 0,2-3-245,2 3 1,5 0-90,2 4 0,3 0 1,1 0-1</inkml:trace>
  <inkml:trace contextRef="#ctx0" brushRef="#br1">16537 13682 7755,'-6'-23'1191,"-4"1"0,9 0-521,-3 3 0,4 2-583,4 6 1,3 3 68,8 1 1,3 0 309,5 0 1,0 2-79,0 5 0,0 0-157,-1 0 0,-3 0-94,1 0 1,-7 5-88,3 2 1,-4 5-182,0 3 0,-6-2 85,-2 2 0,-3 3-33,-1 1 0,-1 2 97,-3 2 0,-2 0 128,-6 0 1,0 0-42,-4 0 0,3 1 163,-7 2 0,3 4-261,-2 4 1,-2 0 124,6 0 0,-4 2-669,4 2 1,0-3 292,3 3 0,5-2-761,-1-2 0,5 1-11,0-1 1,3-5 1015,3-2 0,9-3 0,6-1 0</inkml:trace>
  <inkml:trace contextRef="#ctx0" brushRef="#br1">17074 13522 7751,'0'-11'0,"0"-4"2158,0-1 0,0 1-1028,0 4 0,1-4 247,3-1 0,3 1-692,4 4 1,6 3-429,2 0 0,2 2-146,2-2 0,0 3-125,0 5 1,-4 0-152,0 0 0,-2 5-384,3 3 1,-5 4-723,-8 3 1,2 3 513,-5 4 0,-1 1-484,-7 0 0,-4 5 586,-7 2 0,1 0 126,-5 0 0,0-3 273,-4 3 1,0-4 304,0 0 0,1 3-67,-1 2 1,1-5 140,3-3 0,3 0 961,4-4 1,2-1-522,2 1 1,0-9 1086,4 2 0,1-9-792,7 1 1,2 1 281,6-1 0,0 0-536,4-4 1,1 0-206,6 0 0,1 0-419,3 0 1,-2-4-305,6 0 1,-6 0 34,2 4 1,-2 0 280,2 0 1,-8 0-471,0 0 1,-6 2 155,-6 2 1,-2 2-228,-5 5 1,-6 6 47,-5 2 1,-11 4 60,-8 3 1,-8 0 37,-4 4 0,1-3-262,-1 3 0,5-4 44,-1 0 0,3-2 220,1-1 1,9-9-1708,6-2 1526,10-9 1,22-15 580,-1 5 0,4-3 0</inkml:trace>
  <inkml:trace contextRef="#ctx0" brushRef="#br1">17794 13625 7751,'6'-23'176,"3"4"44,-5 0 0,1 4 215,-1-4 0,-3 4 532,3-4 1,-3 5-230,-1-2 0,4 0-324,0 1 1,-1 0-773,-3 3 0,0 1 213,0-1-205,-5 1 1,-1 4 223,-5 4 1,-1 1 49,1 2 0,3 5 26,0 3 0,-3 4 74,-4 3 0,1-1 499,6 5 1,-2 0-215,2 4 0,2-1 906,-1 1-600,4 0-250,-2 0 1,6 0 374,3 0-356,-3 0-1,9-1-355,-3-4 149,9 4 0,1-6-202,2 3 0,2-1-284,-2-3 0,2-2-543,-2 2 0,-3-2 429,-4-2 0,-6 4-323,-2 1 0,-3 0 214,-1-1 1,-10 3 435,-5 5 0,-11 0 177,-4 0 1,-8 5 221,-4 2 1,-3 7-526,0 1 0,-1 4 474,0-4 1,1 5 7,-1-1 1,22-19 0,0 1 40,-22 22 0,3 2-207,9-6 0,1 2 83,2 2 1,3-6-234,6-2 1,9-7-354,5-4 0,7-8-572,5-4 0,3-4 135,9-3 0,3-3-512,7-5 0,5-6 608,7-6 1,2-4 749,6-7 0,-4-4 0,0 1 0,0-1 0</inkml:trace>
  <inkml:trace contextRef="#ctx0" brushRef="#br1">17782 14230 7757,'-15'7'1389,"0"-3"-955,0 2 1,3-4 2545,1 6-2031,4-5 1,2 3-130,5-2 1,3-3 66,4 3 0,6-2-824,10 2 1,4-3 2,-1 3 0,5-6-185,-5-2 1,6-4 166,-1 4 0,-5-3-1317,-3 3 719,0-5 376,-10 3-1368,3-6 953,-4 6 1,-6-4-80,-2 2 0,-13-2 35,-6-1 0,-11 3-817,-4 0 733,-3 1-365,-7 1 751,5 0-460,-4 1 244,4 4-172,1-9 370,5 9 349,6-4 0,6 0 0,11 3 0,1-8 0,5 2 600,5 3-600,7-5 0,15-1 0,9-7 0</inkml:trace>
  <inkml:trace contextRef="#ctx0" brushRef="#br1">18285 13431 7804,'11'-5'1263,"-3"-1"158,-1-6 0,2 6-239,7 2 1,-2 4 883,5 4 1,0 3-662,3 9 1,1 6-751,0 9 0,-4 4-107,0 7 0,-5 1-182,1 11 0,-7 4-625,-6-26 0,0 1 0,-1 0 0,-1 1 267,0 0 0,0 1 0,-2 1 0,-1 0-9,0 0 0,-2 0 0,-2 1 0,-2-1-101,-2-2 0,-1 0 0,0-2 0,0 0-280,-3-2 1,-1 0 0,1-1 0,-1 0-1269,-3-2 1,0-1 0,-18 23 510,-5-7 0,-5-2 1139,-6-6 0,-2-1 0,-1-3 0,-1-3 0,-2-3 0</inkml:trace>
  <inkml:trace contextRef="#ctx0" brushRef="#br1">6304 14162 7750,'-23'-28'1199,"1"4"1,8-3-527,2 8 1,8 6-554,1 6 0,8 3 22,6-4 1,7 5 71,9-5 0,2 4-40,5-3 0,2 4-81,2-1 1,-2 3 23,6 1 1,0 5-114,4 3 1,-4 2-639,0 1 0,-3 1 195,-1-1 0,-1 1-1590,-11-1 2029,1 0 0,1 1 0,1-1 0</inkml:trace>
  <inkml:trace contextRef="#ctx0" brushRef="#br1">6304 14367 7786,'-50'0'895,"4"0"0,10 6 1192,10 1 1,12-1-1429,6 2 1,16-5-326,7 0 0,10-1 66,6-2 1,11 0-87,3 0 1,14 0-1080,2 0 0,-26-1 0,2 0 244,3 0 1,0-1-1,-1 1 1,-1 0 243,4 0 1,0-1-1,0-1 1,0-1-1,4 1 1,-1 0-1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2524 582 7853,'0'-11'0,"4"0"0,0-1 0,-1 6 0,-3 1 0,0 5 0,0 5 0,0 2 1695,0 9 0,0 5 2212,0 6 1,0 6-3038,0 1 0,-3 4-525,-1 4 0,-1 3-531,1-4 1,3 4 62,-3 1 1,3-6-173,1-2 1,0-4-38,0-3 1,0-4 41,0-8 0,1-4-76,3-8 0,2-4 0,5-11 2,1-7 1,4-12-233,3-7 1,2-9 131,-2-6 0,2-6-30,-2 2 1,-1 2 542,1 1 0,-5 9-97,1 3 1,-2 3 207,-2 5 1,0 2-146,-4 5 544,3 0-435,-8 11 1,4 1 1451,-2 11-862,-3 0 1,5 5 304,-2 3 0,1 2-285,3 2 1,1 3-298,-5 0 0,4 7-226,0 0 1,1 3 0,-1 5 0,2-3-702,-3 3 0,2 1 413,-1 3 0,2 0 183,-2 0 1,-2-3-980,2-1-1601,-1-4 1,5-2 374,-1-5 1,2-6-1801,2-2 3899,-2-5 0,3-11 0,-4-1 0</inkml:trace>
  <inkml:trace contextRef="#ctx0" brushRef="#br0">4671 525 7853,'12'0'-1722,"-5"-1"1722,1-3 901,-6 3-145,8-9-273,-8 9-82,3-10 440,0 5-486,-4 0 1,6-4 102,-4 2 1,-1-2 427,1-2-416,-1 1-344,-2 0 33,0-1 0,0 1 66,0-1 0,0 5 0,0-1 1,0 4 197,0-3 28,0 4-1395,-5-2 1,-2 10 482,-4 3 0,-1 7-325,1 4 0,0-1 315,-1 1 0,1 0 175,-1 4 0,1-4 925,-1 0 1,0-4-310,-3 4 1,2-4 453,-2 4 1,2-5-310,2 1 0,-1-2 332,1-1 0,-1-1-306,1 0 0,1-3-24,2 0 1,-1-5-234,5 5-14,1-5-150,3 7 0,1-9 41,3 3 0,6-3-295,5-1 0,2 0 134,-2 0 0,-1 0-185,5 0 1,-2 1 85,3 3 0,0-1-67,-5 4 0,5 1-6,-1 3 1,-2 1-75,-2-1 1,-2 2-43,-2 2 1,-1-1 115,-2 5 1,-3-4-17,-5 4 1,-1-3 20,-3 3 0,-2 0-215,-6 4 0,0-2 72,-4-2 1,4-2-269,-4-6 0,0 0 238,1 1 1,-1-6 141,5-2 1,3-3 8,1-1 1,3 0 26,-4 0 0,7-5 0,1-2 1,5-5-28,7-3 1,4-7-80,3-4 318,3-1 0,6-1 0,1-1 0</inkml:trace>
  <inkml:trace contextRef="#ctx0" brushRef="#br0">5071 491 7853,'23'-11'399,"-6"-1"506,0 6-546,-11 1 0,-1 5 765,-5 0-504,0 10-258,0-2 635,0 18 1,-5-5 401,-2 9-840,-3 0-828,-2 5 654,1 4-594,4-3 0,-3 8 285,3-2-11,2 7-1337,-1-7 1142,6 3 170,0-11-217,0-5-903,0-1 0,6-6 65,1-3-1204,3-3 1725,2-10 0,-1 0-472,1-6 0,-2-7 869,-3-4 0,2-6 97,-5-6 0,-1-3 127,-7-1 1,-4-3-128,-7 3 0,1-1 0,-5 1 0,1 3 0,-1-2 0,-2 3 445,1 4 1,3-1 609,-2 4 0,1 5 663,-1 3 0,2 6 17,6-2-1238,5 3 1,3 2-153,11 3 0,4-3-533,11 3 1,9-3 212,2-1 1,8-1-1467,0-3 0,-1 1 455,0-4 0,-4 4-960,1 0 1858,-2 1 1,3 2 0,2 0 0</inkml:trace>
  <inkml:trace contextRef="#ctx0" brushRef="#br0">5425 777 7853,'11'-7'912,"-4"-3"-702,-2 4-210,-5-6 3556,0 6-1699,0-4-1035,0 9-544,0-4 1,0 6-68,0 3 1,0 2 409,0 5 1,0 5 537,0-1 1,0 5-1718,0-1 1,0 1 377,0-1 0,1 2-351,3-6 1,-3 4 180,3-4 0,2 1 21,2-5 0,-2-1 11,2-2 1,-1 1 226,5-6 1,-1 0-20,1-7 0,3-2 53,0-6 0,4-3-65,-4 0 0,1-4 22,-5 4 0,0-4-120,1 3 0,-1 1 107,1 4 1,-5-1 101,1 1 1,-4 3-99,3 1 1,-3 0 87,4 0 1,-4 0-61,3 4 1,-3 1 460,4-2 0,-1-1 513,5 2 0,-1-2-455,1 1 1,-1 2 786,0-1 1,5-2-581,-1 1 1,4 0-159,-4 4 0,0 0-113,-3 0 1,-1 5-603,1 3 0,-1 6-1,0 1 1,-3 5-129,0-1 1,-5 1-1895,5-1 1,0 2 1037,3-6 0,2-1-2965,2-6 4178,3 2 0,5-9 0,-1 4 0</inkml:trace>
  <inkml:trace contextRef="#ctx0" brushRef="#br0">6681 731 7853,'0'-17'0,"-1"1"0,-3-3 411,3 2 0,-9 6 210,2 0-46,-2-1-300,-7 6 0,0 1 411,-6 5 0,0 0-243,0 0 0,-1 4 417,-3-1 0,7 6-353,-3-1 1,8 2 55,0 1 1,2 2-171,2 2 0,3-2 320,0 2 1,6 2-38,-2-2 1,3 4-277,1-4 1,0 4-380,0-4 0,4 1 82,-1-5 0,6 1 108,-1-1 1,-2-1 0,2-2 0,0 1-326,3-6 0,4 1 123,0-4 0,6-5-1497,-2-2 0,2-9 252,2-3 1,5-6-69,3-2 0,-4-4 538,0 0 0,1-6-278,-1-1 1,3-5 177,-3 1 0,-6 4 366,-5 4 0,-5 1 242,-3 6 1,0 2 45,-4 6 0,0 2 486,-4 6 1,-4 3-270,0 1 0,-1-1 551,2-3 2632,1 4-1090,-8 2-424,4 5 0,-6 7-839,1 4 1,0 7 716,-1 8 0,2 4-780,2 4 0,-2 4-552,3 0 0,2 4-51,1-4 1,2 4-131,2-4 1,0 0-792,0-4 0,6-1 572,1-2 0,5-1-1883,3-7 1,-1-3 854,5-8 1,-1-5-723,1 1 0,2-6 1010,-2 2 1,-1-8-302,1-3 0,-6-7 1221,-2-1 0,6-6 0,-5 4 0</inkml:trace>
  <inkml:trace contextRef="#ctx0" brushRef="#br0">7092 799 7853,'0'-11'2464,"0"0"0,0-1-1687,0 1 1,2-1-300,1 1 1,5 0 452,7-1 1,-1 1-400,5-1 0,2 0-28,5-4 1,0 2-513,4-5 0,-5 5-595,2-1 1,-4 2-585,-4 2 1,-1 3 223,-3 1 442,-7-1 0,2 1-11,-10-1 1,-2 5-186,-1 0 0,-4 1 313,-4 2 1,-4 0-57,-1 0 0,-4 0 117,1 0 0,-2 0 131,-2 0 0,4 0 472,0 0 1,3 0-244,-3 0 1,5 2 1264,-1 1 0,6 4-542,2 4 0,-1 2 1954,-3 2 1,0 3-1415,4 5 1,-2 3-755,5 1 1,0 3-682,4-3 0,2 4-735,1-5 0,9 1-1635,7-4 1,13-4 1327,6 0 1,5-10 1196,3-2 0,4-9 0,2-5 0</inkml:trace>
  <inkml:trace contextRef="#ctx0" brushRef="#br0">7835 582 7853,'11'-5'-861,"-5"-1"0,0-5 861,-6-1 4134,0 1-1762,0 4-1028,0-3-592,0 4 2975,-6 0-2045,0 1-1129,-5 5 1227,-1 0-1308,6 0 1,0 0-547,2 0 286,3 5 0,-5 1-895,6 10 1,0-3 306,0 2 414,0 3-816,0 0 1,2 3 307,2-2 438,-3 3-886,4-4 1,-4 3-208,3-2 651,-3 3 528,4-9-132,-5 3 779,0 1-432,0-5-158,5 0-65,-3-2 1,4-9 145,-2 3 0,-2-8-47,6-3 1,0-4-248,3 0 1,4 0 115,0-1 0,2-3-474,-2 0 0,-1-6 92,5 2 1,0 2-52,4-2 1,-4 3 2,0-3 1,0 2 122,4-2 0,-1-2 175,-3 6 0,1 4-152,-5 3 0,0 2 454,-3-2 0,-5 3-165,1 5 1,-5 1 160,0 3 0,-1 2 80,-2 6 0,0 3 204,0 0 0,-2 4-251,-1-4 1,-4 6-85,-4-2 0,1-1-269,2 1 0,-1-5 121,5 1 1,-3 1-1722,3 0 851,0-1-593,4-4 1,5-4 402,3-4 1,7-6 48,4-5 0,4-9 1030,4-5 0,0-6 0,4-7 0,-3 1 0,0 0 0,1 0 0</inkml:trace>
  <inkml:trace contextRef="#ctx0" brushRef="#br0">8554 377 7853,'12'-22'352,"-1"8"0,-3-11 1162,-1 10-1155,-4-6 0,7 9 453,-2-3 1,-2 2 161,2 1-138,-1 6-565,0 1 0,-2 16 88,-5 8 0,-2 8-139,-1 7 1,-4 7-158,-4 5 1,-4-1-8,-1 5 1,2-3-182,7-2 1,-3-3 200,2 0 1,3-10 28,1-2 0,-1-9-1475,1-6 0,0-2 660,4-2 1,2-5-841,1-2 0,4-9 752,4-6 1,4-3 797,1-9 0,4-2 0,-2-10 0</inkml:trace>
  <inkml:trace contextRef="#ctx0" brushRef="#br0">8349 468 7853,'-17'-11'0,"4"3"3630,-2 1 1,9 3-1344,6-4 1,5 6-1441,6-2 0,6 3-209,2 1 0,2-4-254,2 0 0,4 0-125,0 4 1,4 0-35,0 0 0,2 0-319,1 0 1,0 5 134,1 3 1,4 1-42,3-2 0,-3 3 0,0-3 0</inkml:trace>
  <inkml:trace contextRef="#ctx0" brushRef="#br0">9091 434 7853,'6'-17'0,"5"5"705,-5-5 1,1 5 187,1-4-141,0 4-217,-2-5-188,4 6-383,-9-1 71,5 1 0,-6 0 136,0-1 0,0 4-149,0 1 190,0 4 0,-6-2-1728,0 5 835,-5 0 458,-1 5 170,1 2-461,-1 4 165,1 1 0,-4-1 661,0 0-224,4 6 0,1-4 955,3 2 1,0-3-540,0 0 1,3-1 2519,-4 1-2245,6-1 0,-3 1 69,5-1 1,0-3 202,0-1 132,0-4 0,1 3 257,3-2-881,2-3 1,5 6-490,1-4 0,-1-1 35,1 1 1,-1 4-362,1 0 1,-1 0 220,0 0 0,-3 2-124,0 6 1,-1-1 132,5 5 1,-1-3-165,1 3 1,-5-2-24,1 2 1,-2 2 135,2-6 1,1 4 135,-6-4 0,1 1-102,-4-5-340,0 0 0,-1 0 174,-3-4 0,-3 3-868,-9-2 1,-1 2 420,-6 1 1,-4 1-1005,0-1 1,-1 1-54,2-1 1,2 1 943,-3-1 1,4-1 768,4-2 0,-7 2 0,1-4 0</inkml:trace>
  <inkml:trace contextRef="#ctx0" brushRef="#br0">2147 2935 7853,'0'7'1594,"-1"-2"994,-3-5-1847,3 0 26,-4 0 21,5 0 0,1-5-321,3-3 0,6-2 568,5-2 1,9 1-489,-1-1 1,6 1-439,-2 0 1,8-1-55,0 1 1,2-1-151,-3 1 0,-5 5-453,-2 2 1,-3 4 459,-1 4 0,-6 1-820,-1 2 1,-5 3-102,-3-2-346,2 2 420,-9 2 225,4-6 1,-5-2 69,0-8 0,-4-9-59,1-10 1,-1-4-26,4-8 0,4-10 412,-1-9 0,1 22 1,0-2 180,-2-4 0,0 0 0,2 1 0,-1 1 114,-1-1 1,0 1 0,2 4 0,1 0 411,3-29 1,-2 14-317,2 9 0,-1 11 1139,5 8 1,0 5 606,4-1 1,-4 7-959,3 4 0,2 3-14,-2 1 1,6 0-351,-2 0 0,6 1 33,2 3 1,0 2-353,0 6 1,-1 1-229,4 2 0,-5 1-27,2 3 1,-4 3-7,-4-3 1,2-1-470,-2 1 0,-2 0 277,-2 4 1,-6-1-262,-1 1 1,-6 0 250,2 0 1,-3 0-1,-1 0 181,0-1 0,-1 1 173,-3 0 1,-1 4 222,-2-1 1,-4 5 383,4-4 1,0-1-358,0-3 1,4 2 127,-1-2 1,3 1-97,1-8 0,1 3 170,3-4 0,4 0-164,7-3 1,4-6-291,8-2-105,2-3 217,10-1 0,-2-5 27,5-3 0,-5-2-2399,1-1 0,-4-5 1101,-3 1 1,0 0-313,-4 4 0,-5 0-23,-7 4 1421,-3-3 0,0 3 0,-1-4 0</inkml:trace>
  <inkml:trace contextRef="#ctx0" brushRef="#br0">4271 2273 7853,'-19'-2'0,"0"-1"525,5 1 0,-6-4 409,5 2-599,0 3 1,4-5 152,4 2 2209,-3 3-1428,8-5-629,-3 6 0,7 0 1180,1 0-1246,9 0-356,6-5 1,6 4 37,2-3-924,4-2 578,4 5 0,4-6 137,0 4 0,4 1-720,-4-2 578,5 3 0,-7-3 1,2 1-1827,-3 0 0,-2 2 580,-2 1 1,-3 5-1101,-6 2 1531,-4 4-201,-6 5 1111,-7 2 0,-15 5 0,-3 0 0</inkml:trace>
  <inkml:trace contextRef="#ctx0" brushRef="#br0">4351 2467 7853,'-22'6'0,"-6"4"3421,9-8-1862,-3 3-1036,16-5 1596,1 0-1102,15 0-630,-3 0 345,15 0 0,-4 0 97,5 0-388,4-5-713,3 3 0,4-3-826,0 5 689,0-5 155,1 4 310,-1-4-2019,0 5 1,0 0 920,1 0 0,-5 0 1042,1 0 0,-1 5 0,4 1 0</inkml:trace>
  <inkml:trace contextRef="#ctx0" brushRef="#br0">5596 1850 7853,'0'-15'-1590,"0"0"5287,0-6-1148,-5 9-1360,-1-5 65,-1 11-337,2 1-678,10 5 0,2 5 1,4 3-203,1 2 0,3 1 64,0 0 1,0 5-447,-3-1 1,-2 4 277,-2-4 1,0 4-915,-4-4 221,0 11 498,-4-7 0,0 6-909,0-2 489,-5-3-21,-1 8 379,-6-5 1,-4 0-104,-3 0 392,-3 0-138,-1 0 1,4-2-53,0-2 0,0 1 327,-4-4 0,2 3 444,2-4 0,-2 1-363,6 0 1,0-5 579,3 1 1,5-1-181,-1-3 0,6-2 128,-2 2 1,8-2-112,3 1 0,3 2-189,2-5 1,3 5 638,0-1-506,6 2-261,-9 1 1,10 1 178,-3-1-250,-3 0 0,6 6-219,-9-4 0,8 8 218,-8-8-125,3 9-17,-4-5 1,-4 7 248,-1 3-510,-4-3 1,2 9-1,-5-2 137,0 2 0,-2-3-194,-1 0 1,0-4-161,-4 1 1,3-1-337,-4-3 0,6-3-915,-2-8 1,2-1 793,2 1 1,0-1-3087,0 0 3952,0-4 0,6-2 0,0-5 0</inkml:trace>
  <inkml:trace contextRef="#ctx0" brushRef="#br0">6327 2067 7853,'-11'-5'0,"-1"3"2690,1-6-823,-1 5-839,6-2 1,-3 7 1290,5 1-999,1 4-815,3 9 0,0 2 143,0 5-470,0 0 1,0 5 138,0 2-105,0 3-1104,5 1 0,-3 6-2792,6 2 2654,-6-3 0,7 4 456,-5-5 0,5-1 23,-1-7 551,2 3 0,1-9 0,1 4 0</inkml:trace>
  <inkml:trace contextRef="#ctx0" brushRef="#br0">6761 2455 7853,'-6'0'4259,"-4"0"-3438,8 0 1,-4 2 838,2 2-1300,3-3 1,-8 9-582,5-2 123,0 2 154,-1 1 0,0 2-2099,-2 2 1086,-3 3 572,-2 5-1503,-1 0 1308,-3-1 1,3 1 579,-2 0 0,-3 5 0,-5 1 0</inkml:trace>
  <inkml:trace contextRef="#ctx0" brushRef="#br0">7275 2124 7853,'-11'-11'3404,"-1"-1"-2695,1 1-196,-1 5 1169,6 1-819,1 5-108,5 0 218,5 0-611,1 0 1,6 0 219,4 0-185,2 5-988,5-4 525,-5 4 1,7-1 82,-2 0-1528,2 5 1131,-2-8 1,-4 8 189,0-6-1634,0 6 1134,-1-2 0,-1 5 48,-6 4 0,-5-2-159,-2 5 374,-3 0 215,-6 3 231,-6 6-76,-7-3 0,-11 8 512,-5-3-364,-1-2 0,-8 4 683,5-6 0,-4 0-363,4-7 1,5 1 846,7-5 1,3-1 195,4-6-226,7-3-786,7-5 0,15 0-174,6 0 1,5 0-340,6 0 0,-2-1 237,6-3 1,0-1-761,7-3 0,-2-2 0,3 2-351,1-2 0,-5 0-807,3 2 0,-3 0-7,-5 4 1,3 0 919,-3 4 0,-3 0 121,-4 0 718,-5 0 0,-2 5 0,2 1 0</inkml:trace>
  <inkml:trace contextRef="#ctx0" brushRef="#br0">7949 2490 7853,'6'5'2212,"-1"-4"-2054,-5 9 1751,0-8-955,-5 8-583,-1-4 236,-5 5 1,-5 2-1211,1 2 421,0-2 1,3 7 227,1-4-2194,0 4 0,-1 1 329,1 6 1819,-1 0 0,1-4 0,-1-1 0</inkml:trace>
  <inkml:trace contextRef="#ctx0" brushRef="#br0">8668 2250 7853,'-11'0'-1854,"0"0"1854,4-5 1275,-3 4 0,5-6 42,-3 3-855,-2 3 1077,9-4-717,-4 5-1363,5 0 1,5 0 290,3 0 0,2 1-1152,1 3 1,1-1 554,-1 4 0,0-3 143,1 4 704,-1-6 0,6 8 0,1-3 0</inkml:trace>
  <inkml:trace contextRef="#ctx0" brushRef="#br0">8851 2261 7853,'7'-11'0,"3"5"255,-9-5-70,9 5 1,-9-2 132,3 1-468,-3-1 180,5 2-449,-5 1 365,4 0 0,-4 3 52,3-1-120,-3-4 0,6 6 30,-4-3 169,-1 3 0,4 1-1002,-2 0 463,-3 0 1,5 4 461,-2 0 0,3-1 0,4-3 0</inkml:trace>
  <inkml:trace contextRef="#ctx0" brushRef="#br0">9137 2193 7853,'-7'0'1878,"-2"-1"-1127,6-3 1152,-1 2-868,4-3-1231,0 0 372,0 4 0,5-4-623,3 5 1,2 0-1587,1 0 0,4 0 2033,1 0 0,4 0 0,-2 0 0</inkml:trace>
  <inkml:trace contextRef="#ctx0" brushRef="#br0">9662 2398 7853,'-11'12'0,"-1"-1"2434,1 1-1111,-1-1-817,6 0 0,0 1 323,2-1-378,3 1-1367,-10-1 721,10 1 0,-8-1 227,5 0 0,-4 1-1761,0-1 1,-7 2 220,-4 2 1508,-3-2 0,-6 8 0,-1-3 0</inkml:trace>
  <inkml:trace contextRef="#ctx0" brushRef="#br0">10187 1919 9252,'0'-12'2880,"-5"1"-2148,4 5-208,-4 0-52,5 1 889,0 4-574,0-4 877,0 5-1083,5 0-369,1 5-555,6-4 1,1 8-1409,2-5 1001,-3 5 482,5-8 239,-6 9-1355,6-8 1,-4 7 124,2-6 537,-3 6-149,0-2 1,-1 0-17,1 1 532,-6-6 124,4 8-87,-9-3 429,5 4-149,-12 1 0,0-1 647,-5 0 0,-7 1-458,-5-1 0,-1 2 1206,-6 2 1,-1-2-547,-3 2 0,1 2 481,2-2 1,3 0 47,6-3-782,4-1 0,3 0-135,7 1 0,4-6-62,8-2 0,4 1-338,7-1 1,3 1 59,4-1 0,3-3-446,1 3 0,0 1 314,4-1 0,-5 3-630,2-3 0,-4 5 295,-4-1 1,1 3-564,-5 4 1,-1-2 326,-6 2 1,-3 2 232,-5-2 1,-1 0 83,-3-3 0,-6 3 91,-5 0 0,-4-4-101,3-3 1,-3-4 74,4 3 0,-4-4-213,4 1 1,0-3 82,3-1 0,1 0-339,-1 0 0,5-1 79,-1-3 1,6 1 627,-2-4 0,3 3 0,1-4 0,0 1 0,0-5 0,0 1 0,0 0 0</inkml:trace>
  <inkml:trace contextRef="#ctx0" brushRef="#br0">10781 1896 7853,'18'-12'-1560,"-3"1"1300,-7 0 1,-3-1 3081,-5 1-1450,0-1-910,0 6 359,-5-4 1,2 9 26,-4-3 407,-1 2-744,-3 8 1,-5 1 91,1 8 0,0 3-196,4 5 1,-1 1 297,1 3 0,-4 6-260,-1 5 0,1 5 301,4-1 0,-5 2-366,1 2 0,1 3 149,7 1 0,2-6-261,5-6 1,1-7-292,3-4 0,3-8-446,8-4 1,-1-8 365,5-3 1,1-9-188,2-6 0,1-6 152,0-6 1,-1-5-1168,-3-2 1,1-3 480,-5-1 0,-3 1-245,-5 2 1,-4 1 411,1 7 1,-10-1 194,-5 9 0,-5 1 82,-7 6 1,-4 4 167,0 8 1,1 6-200,3 5 1,3 1 94,4-5 1,6 4-585,10 1 1,2-1 351,1-4 0,9-3 548,7-1 0,7 1 0,4 3 0</inkml:trace>
  <inkml:trace contextRef="#ctx0" brushRef="#br0">11227 1873 7853,'-5'-11'387,"-2"-1"1,-4 5 1223,-1-1-1164,6 5-183,-4-2 1592,4 5-922,-6 0-459,1 0-211,4 5 1,-1 2-233,4 4 0,-4 4 133,4 1 0,1 3-2,3-4 1,0 5 47,0-1 1,0-1 332,0 1 1,0 0-129,0 4 1,0-2 320,0-1 0,0 1-170,0-2 0,0-1-13,0 1 1,0-4 84,0 4 1,0-5-235,0 1 1,1-2-22,3-2 0,-3 1-172,3-1 0,-3 1-122,-1-1 0,4 1 90,0-1 0,3-3-230,-3-1 1,4 1-47,-5 3 0,6-1-110,-1-2 0,-2 2-40,2-2 0,-1-2 108,5 2 1,-1-4-322,1 3 1,3-4 160,0 1 1,0-2-162,-3 2 0,-1-3-176,1 3 569,-1-3 148,0-1 123,-4 0 1,-3 1-327,-8 3 0,-6 3 30,-6 4 1,-4 2-172,1 2 0,-6-2 112,-2 2 0,-1 1-968,2 0 1,-4 4 478,-4-1 1,0-3-388,0 0 1,4-4-443,4 0 0,2-6 771,1-2 1,9-3-756,2-1 1,9-10 878,-1-5 1,4-11 572,4-4 0,7-3 0,7-1 0</inkml:trace>
  <inkml:trace contextRef="#ctx0" brushRef="#br0">11204 2067 7853,'0'-16'3249,"-5"3"-2141,4-4 0,-5 10 896,6-1-71,0 1-1324,0 0-199,0-3 729,0 9 1,6-4-920,1 5-280,8 0 136,-2 0 0,9 0-3921,-5 0 2713,6 5 0,5-3 362,3 6 770,7-5 0,-3 7 0,5-4 0</inkml:trace>
  <inkml:trace contextRef="#ctx0" brushRef="#br0">12003 1462 7853,'-16'-5'0,"-3"4"365,-8-3 1,7 2 1111,-3 2-1089,3 0-178,2 0 1416,-4 6 1,6 0 1331,-3 5-1715,2 1-515,11-1-258,1 1-124,0 4 1,4 2 78,-3 5-213,2 0-404,8-1 1,0 1 281,5 0-19,1 0-380,4 0 272,-3 0 1,9-4 224,-3 0-1103,2-5 0,2 2-1878,0-5 1395,0 1 601,-1-1 254,1-4-169,-5 3 1,4-8-28,-3 6 317,-3-5 266,1 7 1,-10-9-216,1 3 160,0 2 501,-2-5 0,-1 10-248,-5-4 51,-5 3 0,-1 6 265,-6-1 1911,-4 5-1022,3 3-1078,-9 1 405,5 9 1654,-1-4-1035,-4 11-491,10-5-1029,-10 4 933,9 1 0,-2-1 122,7 3-337,-2 7-594,4-12 1,-2 11 231,1-9-6,4-1 0,-7 1 14,2 3-797,-7-3 486,-3 0 272,-4-4 1,-3 2-839,-1-3 0,-2 1 330,-3-8 1,4-2-1168,4-6 1,1-3-65,3-9-1390,3-2 3131,9-15 0,7 3 0,7-10 0</inkml:trace>
  <inkml:trace contextRef="#ctx0" brushRef="#br0">12597 1302 7853,'-11'-18'0,"-1"-2"0,1 5 0,0-1 4056,4 5-1335,-3 0 1144,9 4-2961,-4 2 1,5 10-277,0 3 0,-2 7-336,-1 4 0,1 3-110,-1 1 0,-3 4-510,3 4 1,-5-2 269,4 2 1,-3-2-373,3 1 0,-4 2 344,4-5 1,-3-1-767,3-3 1,0-1-471,4-3 580,-5 2 1,5-13 251,0-1 1,5-9 144,7-6 0,3-8 8,0-7 1,5-1 82,-1-7 1,-1 5 298,1-5 1,-5 6-88,1-2 1,-2 3 363,-2 1 0,1 1-241,-1-1 0,-1 1 731,-2 3 0,2 3-58,-2 4 1,-2 1-325,2-1 0,3 5 432,4-1 0,1 6-334,-5-2 0,2 8 150,2 3 1,-1 5-279,5 3 1,-5-1-34,1 5 1,-2 1-192,-2 7 0,-3-3-153,0 2 1,-6 2-319,2-1 0,-3 1-103,-1-1 1,-1-3-651,-3 2 0,3-5 502,-3-2 0,4-7-2450,4 0 0,2-6 2996,6-6 0,4-5 0,2-1 0</inkml:trace>
  <inkml:trace contextRef="#ctx0" brushRef="#br0">2661 4214 7853,'-6'0'2195,"-1"0"-1218,4 0 498,1 0-197,-3-5 1,6 4-613,3-3 0,4-1-368,7 1 0,4-1-87,8 1 1,3 2-168,8-6 1,3 4 50,5-3 0,1 3-593,2-4 0,-2 6-69,3-2 1,-5-1-525,-3 1 0,-4 0-263,-7 4 0,-9 0-90,-6 0 4,-4 0 1001,-5 5 0,-7 1 30,-8 1 1,-7-1 408,-4-2 0,-3-2 0,-1 1 0,-3-1 0,-1-2 0,-3 0 0,3 0 0,0 0 0,5 0 0,-1-4 0,0 0 0,1-4 882,3 5 0,-1-5-328,5 4 0,-4-3 2173,3 3-2030,1-5 1,5 9 102,2 0 1,0 6-93,4 9 1,0 8 121,4 8 1,-4 11-914,0 3 1,-1 14-170,1 2 1,2-28-1,-2 1-16,-2 2 0,1 0 1,1-1-1,0 0 221,0 1 0,0 0 0,3-1 0,-1-1 59,-2-1 1,0-1 0,3 18 140,1-12 1,1-8-2922,7-11 0,-1-4-188,5-8 2256,-6-2 0,3-7 260,-5-6 0,3-4 440,-3-11 0,0-5 0,1-1 0,1-6 0</inkml:trace>
  <inkml:trace contextRef="#ctx0" brushRef="#br0">2821 4625 7853,'-5'-29'0,"2"-1"1975,-4 7-1265,4-2 1,-2 12 261,5-2 1,9 2-429,2 2 0,5 0 638,-1 4 1,3-2-550,4 5 1,3-4-657,1 5 0,3-5 59,6 4 0,-5 0-981,1 4 0,-2 2 644,1 2 0,-2-2-1468,-5 6 0,-1 1 3,-3 6 1,-7-1 428,-4 5 1337,-6 0 0,-7 9 0,-7 1 0</inkml:trace>
  <inkml:trace contextRef="#ctx0" brushRef="#br0">2787 4877 7853,'-24'11'2254,"-2"-3"3003,11-1-3812,5 1 626,5 3-1331,10-4 0,6-1 43,8-2 1268,8-3-1291,2 4 0,10-10-914,3-2 93,3-4 1,2-1-1294,2-4 1,3 0-84,5-3 1,-1-1-2356,-3 4 1,-2-3 3791,-5 4 0,5-5 0,1 2 0</inkml:trace>
  <inkml:trace contextRef="#ctx0" brushRef="#br0">4466 4283 5999,'-12'0'3249,"1"0"1,3-4-1973,0 0-598,6 0-50,-3 4-208,5 0 282,5 0-347,1 0 0,11 0-714,2 0 259,2 0 1,4 4-1355,1 0 1,0 4 960,4-5 1,-1 6-473,2-1 1,0 2 135,-4 2 1,-2 0 827,-6 3 0,3-2 0,-4 4 0</inkml:trace>
  <inkml:trace contextRef="#ctx0" brushRef="#br0">4477 4534 7853,'-17'0'1086,"0"0"-836,-6 0 2176,0 0-1592,5 0 0,2 0 25,4 0 761,6 0-995,1 0 1,6 0 992,3 0-1108,7 0 1,8 4-926,8 0 0,4 0 321,7-4 0,4-2-1756,7-2 1,-1 3 1001,6-3 0,-4-1-3180,7 1 3723,-7-4 1,6 1-1,-11-4 1</inkml:trace>
  <inkml:trace contextRef="#ctx0" brushRef="#br0">5345 3952 7853,'-6'-5'1338,"-5"-2"1,9 1-709,-6 2 156,6-2-83,-3 4-143,5-3-805,0 5 1,1 4-1721,3 0 1351,-3 5 1,5-4-560,-2 3 1,-3 2 199,3-3 973,3 3 0,-6 2 0,9-1 0,-4 1 0</inkml:trace>
  <inkml:trace contextRef="#ctx0" brushRef="#br0">5516 3917 7853,'0'-11'3766,"0"5"-1589,0 1-826,0-1 419,0 5-787,0-4-550,5 5-208,2 5 0,0 0-950,1 3 1,-4 2 528,3-2-1,-4 2-1499,1 1 1,-2-2 97,2 3 1598,-3-9 0,4 18 0,-5-9 0</inkml:trace>
  <inkml:trace contextRef="#ctx0" brushRef="#br0">6247 3940 7853,'-16'-5'0,"3"3"0,-2-6 2828,2 5-848,7-2-578,1 5 0,11-3-735,5-1 1,6 0-300,6 4 1,5 0-144,2 0 0,3-4-830,1 0 0,1 1 476,-1 3 0,4 0-890,0 0 0,0 0 150,-4 0 1,-3 0-110,-1 0 0,-4 0-295,0 0 1,-7 1-30,-3 3 883,-4 2 0,-5 2 419,-4-1 0,-1-4 0,-2 2 0</inkml:trace>
  <inkml:trace contextRef="#ctx0" brushRef="#br0">6556 3895 10808,'-12'-6'755,"6"5"-426,1-4-241,0 5 2435,3 5-1182,-8 2-565,9 4-282,-9 11 448,3 2-542,-4 10 1,0 6 217,-1 6-1059,-4 5-356,3 6 0,-3 4-792,4 0 380,1 0 1183,4-4-2895,2-10 1915,5-3 1,5-16-246,3-5-238,7-5 948,-2-7 0,7-4 541,-5-4 0,1-12 0,-5-3 0</inkml:trace>
  <inkml:trace contextRef="#ctx0" brushRef="#br0">6750 4191 7853,'-5'-6'1040,"-2"-4"1485,-4 2-1740,5 3 1187,-5 0-501,10 5 439,-9 0-1323,4 0 1,-1 1-50,3 3 1,2 6 5,-2 6 1,3 3-363,-3-4 0,3 5 43,1-1 0,0 3-254,0 1 1,0 0 87,0-1 1,0 0-201,0-3 0,1 3 43,3-3 0,-3-2-156,3 2 1,-3-8 345,-1 0 1,4-6-100,0 3-221,0-6 217,-4 3 1,1-9-609,3 1 1,-2-6 262,6 1 1,-1 2-466,5-2 0,-4 1 326,-1-5 1,1 1-25,3-1 0,-3 1 127,-1-1 0,0 0 167,0-3 0,3 2 33,-2-2 1,-2 2-34,2 2 0,-2-2 350,2-2 1,1 6-199,-5-3 1149,5 3-453,-3-2 0,5 5 351,1 2 1,-5 3 173,1 1 0,0 1-539,3 3 1,0 2-92,1 5 0,-1 1-135,1-1 0,-1 6 198,1 2 1,-1-1-192,0 1 0,1-4-403,-1 4 1,1-5-189,-1 1 1,1-2-178,-1-2 0,0-5-444,1-2 0,0-2-86,4-2 0,-4-7-282,4-4 1,1-6 441,2-6 1,-1 1-876,1-1 0,-5 0 806,1 0 0,-2 4-581,-1 0 1,-1 1 206,0-1 1191,-4 3 0,3 4 0,-4 1 0</inkml:trace>
  <inkml:trace contextRef="#ctx0" brushRef="#br0">7435 4214 7853,'-11'4'1647,"-1"0"0,5 5 2135,-1-2-3087,0 4 1,-3 1 1873,-1 3 1,2 5-1319,3 6 0,2 0-548,5 4 0,0-5-302,0 2 0,8-7-291,4-1 1,3-5-169,0 2 0,-1-9-114,5-3 1,-1-4-432,1-4 0,3-6 455,-3-5 1,-1-6-1437,1 2 1,-2-3 452,2-5 1,2 2-286,-6-6 0,-1 6 713,-7-2 1,2 3-118,-5 1 1,-1 0 351,-7 0 1,-8 7 121,-7 5 1,-3 4 26,-5 7 1,2 1-95,-6 3 1,7 3-541,1 4 1,2 2 952,5 2 0,-4-2 0,2 3 0</inkml:trace>
  <inkml:trace contextRef="#ctx0" brushRef="#br0">8634 4226 7853,'-5'-18'1248,"3"0"-748,-6 3 8,0 2 0,1 1 1403,-1 4-1263,6 5 816,-9-2-931,10 5 1,-8 5 83,5 3 506,-4 7-667,1 8 1,-5 8-412,-4 7-41,4 2 1,-5 11-483,6 2 0,-5 3 516,1 1 1,6-25 0,-1 1-128,2-1 0,1 1 0,-2 1 0,0 0 124,-2 27 1,-2 3-1355,9-7 1,0-1 550,4-15 0,0-5-318,0-17 1,6-8 286,1-7 1,3-4 61,2-4 0,-1-8-47,1-11 0,3-5 393,0-6 0,3-6 391,-7-2 0,3-2 0,-9-5 0,3-1 0,-4 2 0,-3 1 0</inkml:trace>
  <inkml:trace contextRef="#ctx0" brushRef="#br0">8509 4249 7853,'-6'-17'1014,"1"3"246,-2-5 0,-2 5-841,5-1 1,5 2-209,7 2 1,7-1 643,4 1 1,3 0-336,1-1 1,-1 2 92,1 2 0,0 3-205,0 5 0,0 0-162,0 0 0,0 2-840,-1 1 1,-3 9 469,0 7 0,-8 2-677,0 2 0,-7 4 426,0-1 1,-8 10-268,-4-2 0,-7 3 146,-4-3 1,-3 1-424,0-1 0,-6 1 260,-3 3 0,-1-7 19,2-1 1,2-6 104,5-4 0,0-4 535,1-5 0,8-5 0,2-6 0,8-6 0,-1-10 0,5-2 0</inkml:trace>
  <inkml:trace contextRef="#ctx0" brushRef="#br0">8828 4317 7853,'12'0'893,"-1"-4"1001,1 0-1289,-6 1 24,4 3-334,-4-5 1,6 2 1871,-1-5-1430,-4 6 0,3-3 171,-3 5 1,9 0-400,3 0 1,-2-4-643,2 0 1,2-1 156,5 1 1,0 2-634,4-6 1,-4 2 462,0-2 1,-2-2-688,-1 2 0,-4-2 105,0-1 0,-5 3 6,1 1 0,-7-1 175,-4-3 0,-4 3 170,-4 0 0,-6 2 271,-5-2 0,-9 3-120,1 5 1,-8 0 359,1 0 0,-3 0-167,-1 0 1,-1 0 852,1 0 1,0 5-171,0 3 0,6 2 142,5 2 1,1 0 415,7 4 0,4-3-564,3 7 1,5-1-211,0 3 0,11 1-104,8 0 1,5 0-965,6 0 1,2-2 458,5-2 0,4-3-1419,1-9 0,4 0 181,-1-4 0,-2-3-213,2 0 0,-5-6 647,1-9 0,-4-2 475,-3-2 1,-5-4 503,-7 1 0,3-1 0,-4-5 0</inkml:trace>
  <inkml:trace contextRef="#ctx0" brushRef="#br0">9491 4203 7853,'-2'6'586,"-1"-2"1,0 1 1867,-4-1-1708,4 0-268,-2 1 1808,5-4-1496,0 9 1,1-5 2900,3 3-2557,2 2 1,7-4-203,2 6 1,-1 3-472,5 0 0,-4 1-236,4-5 1,-3-3 12,3-1 1,-1-3-558,1 4 0,2-6 265,-2 2 1,-1-8-1046,1-3 0,0-9-56,4-3 0,-5-7-730,-3-5 0,-4-2 160,-3-1 1,1-4 930,-5 0 1,-2 1-201,-6 6 0,-3 1 432,-9 7 1,-1 0 85,-6 12 0,0 2 127,0 9 1,2 5-137,2 3 1,-2 7 177,6 4 1,4 6 306,3 2 0,5 5 0,-2-3 0</inkml:trace>
  <inkml:trace contextRef="#ctx0" brushRef="#br0">9993 4146 7826,'0'-7'2301,"0"-3"-1478,0 9 1,0-3 1179,0 8 1,0 2-1052,0 6 0,0 6 1147,0 4 0,0 8-1070,0 8 1,0 4-690,0 7 0,-1 4-389,-3 8 1,-2 3-231,1-30 0,-2 0 0,0-2 0,-2 0 137,-10 29 1,-8-8 246,-3-4 1,2-7-617,1-4 1,4-9 249,4-6 0,7-10-3423,4-9 2707,5-3 0,0-3-762,6-6 0,4-7 866,4-16 1,6-6-591,2-12 1,2-9 1037,-9 24 0,-1-1 0,-1 0 1,-1 0 186,1-3 1,-1 0 0,1 4 0,-1 1 237,3-2 0,-1 1 0,6-24 0,-6 5 0,-5 10 1093,-6 16-890,0 5 4217,0 16-3132,-5 1 0,9 5 850,0 0 1,6 0-732,5 0 1,3-1 188,5-3 0,0 1-1162,0-4 1,-1 4-226,1-1 1,-4 8-404,0 4 0,-5 7 208,2 4 1,-9 8-720,-3 3 0,-4 8-73,-4 4 0,-6-1-685,-5 1 0,-6-2 202,2 2 1,-2-3-385,-2-4 0,0-7-310,0-6 1,6-5 1036,1-10 1,4-1-161,0-6 1078,1-11 0,-1-6 0,1-13 0</inkml:trace>
  <inkml:trace contextRef="#ctx0" brushRef="#br0">10416 3769 7823,'0'-6'5063,"0"0"-3390,0 6 1,0 7 2691,0 4-3105,-5 11 0,-2 8-309,-4 8 0,0 8-479,-1 7 1,-4 8-859,6-29 0,1 1 0,0 0 0,0 0 299,-1-1 0,1 1 1,-4 26-564,2-9 1,1-6 380,6-10-3799,0-4 2505,4-13 0,5-6-371,3-11 1,6-6-215,1-1 1,4-8 2147,-4-4 0,5-8 0,-2-2 0</inkml:trace>
  <inkml:trace contextRef="#ctx0" brushRef="#br0">10496 4363 7823,'-7'0'6260,"2"0"-5072,0 0 1424,4 0-1691,1-5 0,8 2 19,7-4 518,3-1-625,4-9-4,1 5-744,5-5 214,1 1 0,2-1-592,-1-2 1,0-1 230,0 5 1,2-6-693,-6 2 1,4-2 541,-8-2 1,0 4-1151,-7 0 0,-7 1 448,-1-1 1,0-1 98,-3 5 0,-2-3 219,-6 6 0,-3-2 127,-9 7 1,2 2 323,-5 1 1,2 3-28,-2 1 0,-3 5 1245,3 2 0,3 5-694,0 3 1,0 1 2043,1 3 1,-1 7-1064,5-3 1,0 7 812,-1 1 0,2 2-1691,2 1 1,-1-2-483,6 2 0,-1-6 0,4 6 0,9-6 0,2 2 0,8-5-272,0-3 0,4-4-305,4-6 0,-2-6-3562,6-2 0,-1-6 4139,4-5 0,1-6 0,-1-10 0</inkml:trace>
  <inkml:trace contextRef="#ctx0" brushRef="#br0">11992 3666 7806,'0'-29'659,"0"1"815,0 5-989,0 0 594,0 6-651,0 0 1,1 7 209,3 2 726,-3 3-363,4 5 11,-5 0-844,0 10 0,0 4 13,0 13 1,-5 3-14,-2 8 0,-5 7-287,-3 4-47,2 6 0,-7 0-68,5 2 0,-4 1 258,4-9 1,-2 6-330,2-2 1,2-3 121,-2-4 0,3-11-188,5-8 0,-2-4-106,5-4 215,0-8 1,4-7 109,0-8 0,0 0-11,0-7 0,5 1 75,3-9 0,-2 0 85,2-4 0,0-4 329,3 0 0,-1 1-252,-2 3 0,1 4 316,-6 0 1,5 4-138,-4-4 0,4 5 253,-5-2 1,5 0-166,-4 1 0,5-1-48,-2 5 0,3-3-20,2 3 1,0-3 9,4 6 0,-2-1-229,5 2 1,-4-2 94,4 5 0,-4 0-160,4 4 1,-4 5 39,5 3 0,-7 2-292,3 1 0,-7 6 145,-2 2 1,-4 4-386,1 3 1,-3-2 107,-1 3 0,0-3-81,0-1 0,0 0-553,0 0 0,0-2 462,0-2 0,-4 2-271,0-6 0,2-4 328,5-3 1,1-6-85,8 2 1,-2-4 107,9-4 1,-3-3-36,7-8 1,-2-3 520,5-5 0,-2 0 0,-1 0 0,1 4 0,3 0 0,-8 0 0,13-4 0,-8 1 0</inkml:trace>
  <inkml:trace contextRef="#ctx0" brushRef="#br0">12620 3929 7806,'5'-7'207,"-4"-3"13,3 3 1,-3 0 106,-1 0 0,-1 3-120,-3-4 0,2 2 584,-6-2 0,1-1-305,-5 6 0,0-1 467,-4 4 0,2 0-409,-5 0 0,0 1 249,-4 3 1,4 2-76,0 6 1,4-1-286,-4 1 1,5-1-280,-1 0 1,0 1 52,3-1 0,-2 2-145,7 2 0,-2-1 88,1 5 1,-1-4 56,5 4 0,1-3 26,3 3 1,-4 0-27,0 4 0,2-6-116,5-1 0,4-4-1863,4 0 0,6-2 879,2-3 0,2-2 477,2-5 1,4-5 15,-1-2 0,5-5-4,-5-3 0,4-1 149,-8-3 1,3-3 20,-10 3 1,3-1 26,-7 1 0,2-2 0,-9 6 0,3-1 610,-3 0 1,0 4-496,-4-4 0,-2 5-260,-1 3 0,0 0 1095,-4 4-238,4 0-42,-2 4 94,5 0-224,5 5 1,-2-2-237,4 4 1,-3 1-125,4 3 0,-2 4-176,2 1 0,2 0 115,-3-1 0,0-2-488,0 2 1,1 2 298,3-2 0,1 0-244,-1-3 1,1-1-146,-1 1 1,0-6-128,1-2 1,3-3 422,0-1 1,4-5 103,-3-3 0,3-7-368,-4-4 0,4-3 634,-4 0 0,0-5 0,-3 0 0,-5 1 0,1 3 0,-6 1 0,2 3 0,-2-2 70,-2 2 0,0 2 156,0 2 1,0 2 922,0 2 1,1-1 326,3 1 846,-3-1-1700,9 6 0,-5 2 624,3 8 0,1 8-597,-6 7 0,1 7 238,-4 5 0,0 3-335,0 4 0,-1 1-133,-3 3 1,3 3-179,-3-3 0,-1-2-21,1 2 0,0-10-253,4-2 1,0-6 108,0-5 0,2-7-124,1-8 0,5-10 93,7-5 1,3-11-806,5-8 1,5-8 356,2-4 0,-2-2-1131,-1-2 1,1 2 296,-2 2 1,0-1 657,-7 4 1,-3 8-1549,-4 8 1539,-6 5 1,-1 13-408,-5 5 1,0 6 456,0 10 1,-4 1-74,1 6 1,-5-4 610,4 0 0,-1-1 199,1 1 1,3-2-200,-3-6 0,3 4 0,1 0 0,1-3-184,3-4 1,-1-5 101,4 5 1,-3-6 1470,4 2 1,-5-2-584,5-2 1,0 0 829,3 0 0,2-2-553,2-2 0,-1-2-155,5-5 0,-4-1-602,4 1 0,1-6-106,7-2 0,-3 2-473,3-2 0,-4 1 242,-4-1 1,2-3-274,-2 3 1,-2 3 261,-2 0 0,-3 4-1009,-5 0 0,-2 1 168,-5-1 0,-1 6 14,-3 2 1,-6 3 432,-5 1 0,-7 1 196,-1 3 0,2 1 730,-2 3 0,1 2-407,7-2 0,-1 2 379,0 1 0,8 1-231,-4-1 0,4 0 1565,1 1 0,-2 1-809,5 2 1,0-3 550,4 4 1,0 0-845,0-1 0,5 6-370,3-2 0,3-2-1306,5 3 1,-2-7 668,5 3 0,4-1-2086,3-4 0,7 2 420,1-9 1959,6 0 0,11-9 0,1-2 0</inkml:trace>
  <inkml:trace contextRef="#ctx0" brushRef="#br0">14904 3609 7806,'0'-23'0,"-5"0"3754,-1 0-2066,-6 11-570,6 2-213,-4 10-364,9 0 0,-8 6-176,5 5 0,-1 6-192,1 6 1,-2 6 46,-6 5 0,2 2-680,3 6 0,-7-1 380,2 5 0,-2 0-789,3 0 0,-1-2 335,1-2 0,3 1 129,1-5 1,4-5-720,-1-6 596,3-8 1,2-8-1222,3-7 1,-3-9 1086,3-7 0,-3-4 662,-1-7 0,-3-1 0,-1-3 0,-4 2 0,4-6 0,-4 6 65,0-2 0,-6 3 910,-1 2 1,0 2 2688,3 1-1886,1 5-1365,-1-2 1,7 6-155,5 2 1,10 3-370,9 5 1,8 0 139,4 0 1,3 0-852,4 0 1,2 0 549,6 0 0,0 1 145,-1 3 1,1-3-290,0 3 0,-2-4-586,-2-4 861,-8 3 1,-1-14 0,-3 2 0</inkml:trace>
  <inkml:trace contextRef="#ctx0" brushRef="#br0">15258 3506 7865,'-16'-5'1132,"3"-1"-567,-2-6 1500,7 6-851,-2-4 149,9 9 0,-4-3-453,5 8 0,0 2-102,0 5 1,0 7-412,0 5 0,0 1-184,0 7 0,0-1-299,0 4 0,0 1 104,0-1 0,-4 0-420,0 0 0,-3-3 334,3-1 0,-4-4-791,4 0 1,-1-3 100,1-4 1,3-2-250,-3-6 268,-2 0 232,5-4 93,-4-2 0,5-6-221,0-3 660,0 3 1,3-10-123,1 4 0,4 0 270,-4 0 49,5-1-20,-3-3 0,5-1 83,1 1 0,-1 1-119,1 2 0,-1-2 378,0 2 0,2 0-191,2 0 1,-2-2 217,2 2 1,2 2-148,-2-2 1,5 2-331,-1-2 1,3 2-49,1 2 0,0 3-90,-1-3 1,1 3 26,0 1 1,-4 1 105,0 3 1,-5-2 159,1 6 1,-3 0-180,-5 3 1,2 4 67,-5 0 0,1 2-28,-1-2 0,-1-2-512,4 2 0,1-3-79,3-5 0,2 2-336,2-5 1,7 0-274,4-4 1,6-5 471,-2-3 1,5-7 5,3-4 0,1-7 205,3 0 0,-3-2-434,-4 1 0,-6-2 287,-3-5 1,-6 3 17,-5 1 0,-8 4 536,-3 0 0,-11 3 0,-5 4 0,-7-1 1057,0 4 1,1 5-636,-1 3 1,0 6 1811,-4-2 0,6 4-1035,1 4 1,4-2 50,0 6 1,1 5-619,-1 6 1,6 0 764,2 3 1,3 0-758,1 8 1,5 1-540,3 3 1,6-1-1621,1-2 0,5 2 966,-1-3 0,8 2-4562,3-2 5115,8-2 0,3 0 0,5 1 0</inkml:trace>
  <inkml:trace contextRef="#ctx0" brushRef="#br0">17257 3666 7919,'0'-11'697,"0"3"-337,0 0-165,0 1 0,0-5 315,0 1-271,0 5 1,1-5-169,3 4 0,-3 1 125,3-2 1,-3 4-311,-1-3 0,0 3 174,0-4-270,0 6 0,-1-4 140,-3 6 1,2 0-34,-6 0 1,4 6 87,-3 1 1,0 0 45,0 0 1,-3 1 363,2 3 0,-1 1-151,1-1 1,-2 0 423,3 1 1,-7 3-209,-1 0 0,-1 2 291,5-2 1,-4-2-228,-1 2 1,1-2 98,4-2 1,1 0-144,2 1 0,-2-1-198,2 1 1,3-1 186,1 1 0,3-5-95,1 1 0,0-1-346,0 5 0,1-5 140,3 1 1,3 0-293,4 3 0,2-3-87,2-1 1,-2-3-284,2 4 0,1-2 227,-1 2 0,5 1-173,-5-6 0,0 5-454,-4-4 1,0 1-271,-4-1 702,3-3 1,-8 5 163,1-2 0,-8-3-308,-6 3 0,-2-1 201,-6 1 0,0-3-661,-4 3 1,0 1 228,1-2 0,4 1 837,3-4 0,-3 5 0,0 2 0</inkml:trace>
  <inkml:trace contextRef="#ctx0" brushRef="#br0">17702 3735 7915,'-5'-12'0,"4"1"1438,-9-1-911,3 1 1,0 1 90,-1 2 183,1 3-442,-5 5 1,-3 0 337,0 0 0,-4 0 1053,4 0-1176,-1 5 274,0 7-214,3 0 0,-7 6 38,5-3 0,-1 2-272,5 2 1,0 2-253,-1-2 1,1 3 69,-1 1 0,5-2-290,-1-2 0,4 2 143,-3-6 1,4 4-184,-1-4 1,3-3 65,1-5 0,6-4-514,6 1 0,4-4-102,7-4 0,1-4-317,3-7 0,2 1 491,5-5 1,-1 0 61,-2-4 1,-3 4-102,-6 0 1,-4 4 111,-3-4 1,2 4 718,-2-5 1,-3 5-131,-5-4 0,-4 5 3,1-1 0,-3 2 285,-1 2 0,-1 5 627,-3 2 0,1 3 47,-4 1 1,3 0-572,-4 0 1,6 5-36,-2 2 1,-1 8-122,1 4 1,0 3-555,4 1 0,-4 1 8,1 3 1,-1-2-91,4 5 1,0 0 287,0 0 0,4-3 16,-1-8 1,10 0-3162,-2-8 1,5 2 1542,-1-9 0,4-3-3,8-9 0,2-4 219,5-11 1325,5-5 0,2-1 0,5-5 0</inkml:trace>
  <inkml:trace contextRef="#ctx0" brushRef="#br0">18216 3712 7949,'0'-12'520,"0"1"-520,0 0 3052,0-1-1974,0 1 0,0 3-38,0 0 1683,0 6-827,0-3-909,0 5 1,0 5-990,0 3 1,-4 3 81,1 4 0,-10 3-51,2 5 1,-3 3 68,2 1 0,-3 1-427,0-1 1,3-2 281,5 5 0,0-8-877,0 1 0,2-4 50,5 0 0,0-3 6,0-4 0,5-6 536,2-2 0,5-4 127,3-4 0,-1-6 145,5-5 1,-1-4-104,1 4 0,2-6 55,-2 2 1,-1 1-128,1-1 0,-5 0 208,1-3 1,-2 4 57,-2 3 0,1-2 47,-1 2 0,1 0-105,-1 3 0,-3 2 127,-1 2 0,-3 0-37,4 4 1,-4 0-66,3 4 0,-3 0 89,4 0 1,-6 5-51,2 3 0,1 2 324,-1 1 0,1 2-123,-1 2 0,-3-1 380,3 5 1,-3-4-162,-1 4 1,0-3 35,0 3 1,0-4-548,0 4 1,0-5 92,0 1 1,0-2-1098,0-2 865,0 1 1,5-6-262,3-2 0,2-3-28,1-1 0,6-6-239,2-6 0,-1 0 247,1-7 0,-5 3 114,1-3 1,1 4 317,0-4 0,-5 5-120,-3-1 1,-1 1-24,5-1 0,-1 3-29,1 1 1,-5 1 193,1 6 1,1-4-16,6 4 0,-2 1 97,2 3 1,-3 0 668,0 0 1,-1 1-382,1 3 1,-2-2 476,-2 6 0,0-1-373,-4 5 0,0 3-245,-4 0 1,0 6 25,0-2 0,-1-2-983,-3 2 0,3-5 178,-3 2 1,3-4-251,1 0 0,1-2 820,3-2 0,7 2 0,7-4 0</inkml:trace>
  <inkml:trace contextRef="#ctx0" brushRef="#br0">19107 3837 7949,'-18'0'5242,"7"0"-4189,6 0 360,5 0 0,5 0-740,3 0 1058,7-5-1079,3 4 0,4-8 37,1 5-453,5-5 1,1 7-659,6-6 0,-2 5 349,-3-5 1,6 2-235,-6-2 0,4-2 296,-7 2 1,0-2-1168,-5-1 1,-4-1 455,-3 1 1,-7-1-930,-4 1 0,-5 0 591,-7-1 1,-2 2 257,-13 2 0,3 3 1134,-7 5 1,-1 0-273,1 0 0,1 2-220,3 1 1,5 0-77,3 4 1,2-3 2514,2 4 1,4 0-1028,4 3 0,1 0 542,2 1 0,0 4-906,0 3 1,2 2-232,1-2 1,0 2-1024,5-2 0,-5 3 264,5 1 1,0-2-1932,3-2 0,2-2 1183,2-6 0,4-4 850,8-4 0,-3-1 0,4-2 0</inkml:trace>
  <inkml:trace contextRef="#ctx0" brushRef="#br0">20786 3266 7894,'5'-29'2217,"-4"1"-1416,4 5 0,-5 4 50,0 0 943,0 10-1140,0-1 1,-1 12 53,-3 1 1,-6 5 109,-5 7 1,-5 9 883,1 11-1138,-8 9 0,0 14-856,10-24 0,0 1 1,1 1-1,0 2 303,-3 1 1,0 1 0,1 0-1,1 0 15,-1 0 0,1 0 1,2 0-1,0 0-91,-1 1 1,2-2 0,3-6 0,3-1-586,-8 25 1,9-13 445,7-5 0,5-10-578,2-6 0,4-7-94,0-8 0,0-3-254,1-5 1,0-9 1141,4-3 0,-2-8-455,5-3 0,-4-1 59,4-6 1,0-5-69,4-3 0,-4-3 355,0 2 1,-5 1-79,1 4 0,-6 0 785,-1 0 0,-6 6-149,2 5 0,-4 6 210,-4 10 1,-2 0-177,-6 4 138,6 1 589,1-3-599,5 5 0,9 0 1073,2 0 0,8 0-830,0 0 1,4 2-530,4 1 0,-3 0-121,3 4 0,-3 1 13,-2 4 1,-2 0-851,-1 3 0,-9-1 311,1 5 1,-7-3-665,0 3 1,-6 0 374,-5 4 1,-2-4-248,-10 0 0,-5-2 320,-7 2 1,-7 3 34,-4-3 1,2 1 118,-2-1 1,1 2 106,-1-6 1,3 1-195,5 0 1,6-7-250,5 2-345,10-7 0,11 1 453,9-5 0,7-1-342,13-3 1,2-6 506,6-6 0,4-4 435,3 1-271,-3-3 1,6-5-1,-5-3 1</inkml:trace>
  <inkml:trace contextRef="#ctx0" brushRef="#br0">20969 3826 7894,'17'-13'256,"-1"-2"1,-4 4-103,0-1 0,-2 1 1093,-2 3 0,-2 3 216,-2 1-110,-3-2 0,3 5-541,-8-3 0,3 8-202,-3 3 0,-2 5-810,-2 3 1,2-1 187,-2 5 0,0 1-156,-3 7 1,0-2 201,-1 6 0,1-6-1066,-1 2 0,5-3 410,-1-1 1,6-2-1252,-2-2 1,4-3 666,4-9 1,3-3-523,8-8 1728,3-2 0,5-16 0,0-2 0</inkml:trace>
  <inkml:trace contextRef="#ctx0" brushRef="#br0">21357 3335 7894,'-11'5'2492,"-1"-4"-866,6 4-904,1 0-899,5 7 184,5 1 0,5 4 7,5-2-857,6 3 525,-9 5 1,6-4-200,-3 0 1,-2 0-234,2 4 1,-2-4-803,-2 0 772,1-5 780,-6 3 0,4-6 0,-4 0 0</inkml:trace>
  <inkml:trace contextRef="#ctx0" brushRef="#br0">21505 3620 9014,'0'7'2258,"0"3"-1281,0-2 0,-1 2-327,-3 1 896,-2 6-969,-5 0 1,-1 6 170,1 0-485,-6 5 1,1 0-48,-3 2 0,-2 3 13,6-2 1,-4-2-400,4 1 0,0-5 186,3-3 1,6-4-1204,2-6 896,3-6 1,2-4-622,3-9 1,6-2 250,5-10 1,6-5 114,-2-7 0,2 2 408,2-1 1,0 3-93,0-3 1,1 3 566,3-4 1,-7 6-270,3-2 0,-7 7 707,3 1 1,-4 5-372,5-1 0,-7 2 43,3 2 1,-7 4-343,-2 4-549,-4 1 0,2 4-226,-5 1 0,0 4 159,0 4 511,0 6 0,-5 1 0,-2 4 0</inkml:trace>
  <inkml:trace contextRef="#ctx0" brushRef="#br0">22145 3609 7851,'-1'-18'0,"-3"3"0,3 2 2987,-3 2-1830,-2 5 0,-1 0-78,-4 6 0,-1 2 167,1 2 0,0 7-586,-1 8 0,-3 4-475,0 3 1,-4 4 26,3 4 0,-3 4-510,4 0 0,-4 5 242,4-1 0,0-3-268,3 0 0,5-4-437,-1-1 0,5-5-3066,0-2 1892,6-8 1,8-7 339,4-9 1595,0-6 0,-4-9 0,1-6 0</inkml:trace>
  <inkml:trace contextRef="#ctx0" brushRef="#br0">21791 3803 7851,'-23'-7'2805,"0"-1"-2007,6 5 0,6-2-213,11 5 1,11 0-187,8 0 0,3 0-42,5 0 0,6 0-145,5 0 0,1 0-663,0 0 1,1 0-24,6 0 1,-2 0-368,-2 0 1,1 0 191,-5 0 1,-3 0 149,-5 0 0,-6 0-1153,-1 0 1652,0 0 0,-10-5 0,3-1 0</inkml:trace>
  <inkml:trace contextRef="#ctx0" brushRef="#br0">22373 3506 7851,'0'-12'271,"0"-4"1,-3 4 54,-1-4 813,0 4 0,4 4 1153,0 0-878,5 6 1,-4-1-522,3 11 1,-3 1-402,-1 10 1,-1 5-392,-3 6 1,-2 3 68,-5 2 0,-2 0-304,-2 3 0,2-1 10,-2 5 1,-2-4-83,2 4 0,-4-5-146,4 1 1,0-4-558,3-3 0,6-5-1239,2-7 1556,3-2 1,2-11 169,3-2 0,2-4-8,6-4 165,4-2 216,-3-6-28,3 1 0,-1-4-241,1-1 507,4 1-224,-7-1 1,7 2 739,-5-5-529,0 5 0,1-4 1217,-1 3-933,0 2 0,0-3 79,1 4 1071,4 1-979,-7-1 1,4 5 116,-1-1 162,-4 0-534,5 2 1,-5 1 202,4 5 32,-4 0-276,5 0 0,-9 5-473,-1 3 73,-4 7 138,2-2-841,-5 13 647,0-7 0,-5 14 72,-3-2-2709,-7 2 1817,2 1 0,-2-4 941,7 1 0,-2-1 0,4 5 0</inkml:trace>
  <inkml:trace contextRef="#ctx0" brushRef="#br0">22967 3952 7879,'0'-13'0,"0"-2"1162,0 2-692,0-3 0,0-1 234,0-2 162,5 2-502,-3-4 1,3 4 1288,-5-2-759,0-2-538,0 3 0,-5 0 818,-3 3-572,-2 7-194,-7-2 48,0 9-202,-6-4 1,0 10 67,0 3-125,0 7-23,0 3 0,1 10 175,-1 2-178,5-2-11,2 0 1,8-5 215,0 0-602,6-1 221,-3-4 1,5-1-554,0-6 350,5 0 54,6-4 0,7-2-807,5-5 716,5-5 0,7-7-730,11-7 546,5-12 1,-23 15 0,1 0 156,-1-4 1,1-2-1549,2-1 0,0-1 1493,-1-4 1,-2-1 0,3-2 0,-1-1-59,-2-2 1,-2-1-444,0-1 0,-2-2 522,-5 3 1,-2 1-1,-2 1 1,-2 1-366,2-25-373,-7 12 776,-3 6 991,-5 6-538,-5 14 1,-2-3 158,-4 11 1713,0 5-619,-1-4 0,1 8-843,-1-2 1847,1 3-1682,-1 6 1,1 2 511,0 4 638,-1 11-1220,1-3 0,-5 15 1481,1 0-1139,-5 5-1021,7 7 606,-8 0-305,8 0 0,-3-1 111,4 1-890,1 5 442,4-4 0,-2 3 92,6-4-1609,-1-5 1154,4-7 1,5-2-1257,3-6 915,7-4 306,3-6 1,1-9-2748,0-3 2126,0-3 0,3-1-2394,1 0 3438,0-5 0,0-7 0,0-5 0</inkml:trace>
  <inkml:trace contextRef="#ctx0" brushRef="#br0">23755 3780 7955,'0'-29'-1110,"0"2"554,0-2 1549,0 5 0,-3-2 3570,-1 6-3302,-5-1-520,3 8 833,-6-8-1002,1 8 0,-6-2 85,-2 7-156,-2 3-216,-2 5 0,-4 5 146,0 3-481,1 2 216,8 6 1,-4 3 399,3 8-288,-2-3-776,-7 9 871,4-4-131,1 6 0,3-1 91,4 0-253,1-5-13,4 4 1,4-9 265,4 3-1305,1-3 740,7-6 0,7-3-1207,7-7 716,3 2 478,0-9 0,6 3-1058,3-8 514,2-7 460,1-2-172,0-3 230,1-1 0,-6 4-382,-3-2 624,-2 3-138,-1-5 1,-5 4-168,-3-2 683,-7 2-351,2-3 0,-9 3 1345,3-2-996,-3 2 175,-1 7 320,0-4-504,0 3 1,-1 1 52,-3 2-187,3 3 75,-4 1-271,5 5 46,0 1 1,0 6 182,0-1-589,0 1 238,0 4 0,0-2-5,0 5-429,5-5 345,-4 8 1,6-10-725,-4 4 445,4-4 134,4 5-1264,6-10 988,1 9 1,6-15-83,2 3-1200,3-3 1230,6-6 0,0-6-64,3-8 526,-2-3 0,3-1 0,-5 0 0</inkml:trace>
  <inkml:trace contextRef="#ctx0" brushRef="#br0">24281 3666 7953,'-10'-5'0,"2"-3"2376,-2-2-732,3-1-966,-4 4 1,3 2 666,1 5-257,4 0-551,-2 0-252,0 5 0,4 2 144,-3 4-207,-2 6-56,4-5 1,-4 10 55,2-3 0,2 3 166,-6 0-1601,1 1 931,0-5 0,1 4-191,2-3 0,3-3-466,-3-1 0,4 1 95,4-5 0,2 2 329,6-9 0,4-2-278,3-6 0,3-2 341,0-5 0,3-5 203,1 1 1,-2-5 114,3 1 1,1-3 201,-1-1 1,-5 0 183,-3 1 0,-1 0 494,1 3 1,-2-3 1742,-6 3-184,-4 3-512,-2-1-1013,-5 11 22,0 1 1,-9 15 535,-3 5 1,-3 11-513,0 4 0,-3 13-183,-5 7 0,11-20 1,0 1-1342,-1 2 1,-1 2 1152,0 6 0,-1 2-295,-4 7 1,-1 3 0,5-14 0,0 2 0,-1 1-286,-1 3 0,-1 0 0,0 2 0,0 1 0,-1 1 0,1 0 84,0 1 1,1 1 0,-1 0-1,1-2 1,1-1 0,1 0-61,1-3 0,2-1 0,0 0 1,-5 15-1,2-1 70,5-10 0,1-1-1129,1-8 0,0-3 380,-4 14 1,1-17-440,-1-10 1,1-11-611,-1-12 1,2-21 773,3-13 1055,-3-18 0,3-1 0,-4-9 0</inkml:trace>
  <inkml:trace contextRef="#ctx0" brushRef="#br0">24840 3106 7855,'-6'-11'1924,"-4"0"-515,9 4-389,-4 2-552,5 5-350,0 0-78,0 5-641,0-3 535,0 13 0,0-8 84,0 9-1625,0-4 1134,-6 5 0,1-4 171,-2 2-1298,-3 2 997,8-4 0,-7 0 603,6-6 0,-1 1 0,4 4 0</inkml:trace>
  <inkml:trace contextRef="#ctx0" brushRef="#br0">24966 3095 7900,'19'-11'0,"0"-1"0,-5 1 842,-3-1 97,-5 6 653,-6 1-882,0 5-248,-6 5 2378,5 1-1831,-4 6 0,1 0-28,0 4-1009,1-4 68,3 5 1,0-2 338,0 0-2401,0 6 1119,0-4 903,0 1 0,5 4 0,1-4 0</inkml:trace>
  <inkml:trace contextRef="#ctx0" brushRef="#br0">25092 4351 7901,'-12'0'-5,"1"0"5,-1-5 0,6-1 0,2-5 0,8 2 0,4-3 0,2 3 0,1-6 0,1-3 0,-1 1 0</inkml:trace>
  <inkml:trace contextRef="#ctx0" brushRef="#br0">2067 6064 7859,'-11'-11'4415,"-1"5"-3840,6 1 0,2 5 653,8 0 1,6-2-590,5-1 1,7 1-230,1-2 0,1-1-134,6 2 1,1-5-426,3 4 0,-3-3-239,-1 3 1,-3-4-400,3 4 0,-3-3 141,3 3 1,-6 0-2204,-1 4 256,0 0 1980,-10 0 0,-2 9 145,-7 2 1,-9 3 101,-7-2 0,1-1 279,-4 1 0,-3-5-73,-1 1 1,-1-4 159,1 3 0,-7-4 95,3 1 1,2-3-4,2-1 0,0 0 656,-4 0 1,1 0-355,3 0 0,2-4 666,1 0 1,5-5-412,-1 2 0,1 0 307,3 0 1,2 4 70,-2-1-457,6 3 0,-7 4-42,5 4 1,-3 6-8,3 10 1,-5 6-465,1 5 0,-1 7 25,2 8 1,-6 9-512,9-26 0,1 0 0,-4 2 1,1 0 386,2 0 0,0 0 0,-2 28-1289,-2-5 1,7-12 94,1-15 1,5-7-236,6-12 1,5-4 811,-1-3 0,4-6 58,-4-5 0,2-6 252,-2-10 1,-2-5 348,2-2 0,-6 1 399,-2-2 0,0-1-399,0-6 0,2 3 0,-5-3 0,0 2 0,-4 2 0,0 5 1350,0 2 0,-7 4 550,-4 4 1,0 8-1033,-5 7 1,4 3-72,0 1 1,1 5-343,-1 2 1,6 4-195,2 0 0,3 0-22,1 1 0,9-1-27,2 1 1,8-1-1,0 1 1,7-2 26,0-3 0,5 2-27,-4-5 1,3 4-1,-3-5 1,3 1 304,-3-4 0,-2 4-517,-6 0 0,-2 5 0,-6-3 0</inkml:trace>
  <inkml:trace contextRef="#ctx0" brushRef="#br0">2136 6590 7859,'-12'5'2057,"1"-4"-1321,-1 9 0,-3-7-135,0 4 0,4-4 587,3 1-632,0 2 1674,2-5-1441,1 5 1,11-6 290,6 0-750,-1 5 1,16-4-1432,-1 3 0,6-7 710,2-1 1,2-3-1715,2 3 1,-2-4 1121,2 4 1,-7-3 191,0 3 791,-1 0 0,4-1 0,1-1 0</inkml:trace>
  <inkml:trace contextRef="#ctx0" brushRef="#br0">2570 6647 7384,'-12'0'-1067,"5"0"4290,-1 0-2206,0 0 0,1 0-447,-1 0 0,4 0-90,-3 0-1818,4 0 1147,-2 0 1,14-5-1641,2-3 1,7 2 1830,-3-2 0,11-4 0,-2-6 0</inkml:trace>
  <inkml:trace contextRef="#ctx0" brushRef="#br0">2912 6441 7859,'0'-22'0,"0"2"852,0 1 0,0 0-301,0-3 0,0-1 599,0 0 1,2 0-532,1 0 0,-1 0 295,1 1 1,-1 0-387,-2 3 0,0-1-1055,0 4 496,0 1 1,-5 5-538,-3 2 0,2 3 31,-2 5 0,-1 5 377,-6 3 0,2 3-411,-2 5 1,2-2 93,2 5 0,0 0 630,-1 4 1,1-1-161,-1 1 1,5-4 926,-1 0 1,6-5-220,-2 1 0,2 2 553,2-2 1,0 0-390,0-3 1,2-2 48,2-2 0,-2 0-393,6-4 0,-1 4-169,5-4 1,-5 0-131,1-4-53,0 0 1,2 1-500,-3 3 1,2-2 297,-5 6 0,0-1-316,-4 5 0,0 0 59,0 4 0,0 3-59,0 7 1,-1 4 47,-3 4 0,1 1 37,-4 3 1,-1 3-22,-3 5 1,-1-1 158,1 1 0,-1-5-629,1-3 1,3-7-255,1 0 1,3-7-1913,-4-1 931,6-5 1,-3-11 306,5 1 1682,0-6 0,10 4 0,2-6 0</inkml:trace>
  <inkml:trace contextRef="#ctx0" brushRef="#br0">3141 6681 7859,'0'-6'1313,"0"0"164,0 2 1,0 1 2899,0-4-3019,0 4 0,-2-2 557,-1 5-329,1 0-4084,-3 0-4507,5 0 7005,5 0 0,-3 5 0,3 1 0</inkml:trace>
  <inkml:trace contextRef="#ctx0" brushRef="#br0">3735 6396 7859,'-12'-5'2329,"1"3"0,1-4-1383,2 2 1459,-2 3-690,9-4-821,-10 5-118,10 0-105,-4 0-992,5 0 131,5 5 1,2-3-2886,4 6 2216,0 0 0,1 3-1753,-1 1 0,4-1 1371,1 0 1,-1 1 452,-4-1 788,-4 6 0,8-5 0,-2 5 0</inkml:trace>
  <inkml:trace contextRef="#ctx0" brushRef="#br0">3803 6590 7859,'-11'0'0,"3"4"2698,0-1-1762,1 1 0,1-2 4,2 1 0,1-1 1241,-1 1-903,3 4 0,-4-5 71,5 6-2309,5-6 0,0 5 287,3-3-350,2-3 0,-4 8 1023,6-5 0,-1 4 0,1-1 0</inkml:trace>
  <inkml:trace contextRef="#ctx0" brushRef="#br0">5231 6167 7859,'-5'-21'2897,"-3"2"-2282,-2 2-305,-2 6 1,1 3-35,0 1 1,-1 4-52,1-1 1,-1 3-14,1 1 1,-4 1 13,0 3 0,-1 2 119,5 6-132,-1 4-54,6 2 0,-3 5 160,5 0 2336,1 0-1248,-2 10-1104,3-3 43,-3 9 0,5-4-8,0-1 0,0 1-113,0 3 1,5-3-14,3-1 1,2-2-91,1-9 1,1 2-243,-1-6 0,5-8-104,-1-3 698,5-5-675,-7-3 1,5 0-316,-3 0 0,-3-6 47,4-1-39,-4-3 1,0-6 40,-1 1 314,1-5 1,-5 3 63,1-2 0,-1-3-103,5-1-726,-6 0 1,4-6-17,-2 2 603,-3 3 0,5-4-155,-2 5-14,-3-5 233,5 4 0,-7-3-124,4 8 796,-4 3 0,3 1-289,-2-1-97,2 6 1189,1 5-765,3 5-183,-4 0 0,5 2 585,1 1 546,-1 4-515,1 4-489,-1 1 1,4 4 601,1 3 0,-1 3-458,-4 0 1,5 3 201,-1 1 1,1 0-273,-1 4 1,-1-1 52,5 2 1,-5-3-136,2-6 0,0-2-89,-1-1 1,2-11-252,-2 0 1,-1-5 128,5-3 1,0-11-909,4-4 1,0-11 470,0-9 1,-4-4-1730,0-7 1,-4-1 658,4-2 1,-6-2-778,-2-2 0,-5-2 1081,-6 6 1,0 4-2365,0 7 1310,0 8 2089,-5 12 0,4 10 0,-3 16 0,3 5 0</inkml:trace>
  <inkml:trace contextRef="#ctx0" brushRef="#br0">6361 6144 7859,'-5'-6'1321,"-1"-3"258,-5 5 0,0-1-653,4 2 2124,-3 1-2020,8-3 0,-3 4-15,5-3 1004,0 3-1282,10-4 1,3 3-147,10-1-432,5 1 1,1-6-414,5 4 0,2-4-557,2 4 1,-2 0-924,2 4 1,-3 0 1079,-1 0 1,-3 0-1697,-1 0 0,-6 4 1200,-1 0 1,-6 6-143,-10 2 1,-2-1 715,-5 4 0,-6 2 576,-5-2 0,-11 5 0,-7-2 0</inkml:trace>
  <inkml:trace contextRef="#ctx0" brushRef="#br0">6316 6327 7859,'-18'0'0,"-4"0"3905,10 0-328,0 5-1750,7-3 1,8 4-803,4-2 1888,1-3-1910,19 4 1,-7-4-544,10 3 0,5-3-539,3 3 1,5-3 280,-1-1-2977,2 0 2281,-3 0 0,3 0-3513,-2 0 2752,-8-5 1,3 4-1838,-10-3 0,-4 3 603,-4 1 2489,-10-5 0,6-1 0,-9-6 0</inkml:trace>
  <inkml:trace contextRef="#ctx0" brushRef="#br0">7778 5847 7859,'-23'-11'0,"4"1"0,0 2 2390,5 3-1550,-3 5 1,2 1-309,0 3 0,-2 4 17,2 7 4248,2 8-2950,-8 6-972,3 11 1,-5 6-123,0 12 0,12-26 0,1 3-479,0 2 0,1 2 1,-2 2-1,1 0-484,2 1 0,1 0 0,1 1 0,2 0 270,2-2 1,0-2-1,2-1 1,0-2-1209,4 21 0,11-12-314,8-19 1,11-12-1232,1-6 1,7-7-483,-1-5 1,0-8 3174,1-11 0,-4 0 0,4-4 0,0 3 0</inkml:trace>
  <inkml:trace contextRef="#ctx0" brushRef="#br0">8349 5950 7859,'-12'-16'0,"1"3"0,-1-2 2619,1 7-1708,5-2 1,1 8 9,5-6 988,0 5-1236,0-2 0,5 4-204,2-3 0,3 3-192,2-3 0,0 3-51,4 1 0,-2 0-14,5 0 1,-5 1 324,1 3-242,3 2 0,-4 2-1851,5 0 0,-5-1 795,1 5 1,-2-1 300,-2 0 1,0 5-315,1-1 0,-5 0-502,1-3 0,-5 3 733,0 0 0,-1 4 352,-2-4 1,-5 0 189,-3-3 0,-3 1-112,-5 2 1,2-1 713,-5 5 0,0-4-354,-4 4 1,-3-4 1012,-1 4 1,-1-3-511,2 3 0,3-5 407,0 1 0,1-3-379,7 0 1,1-4 482,7-1-806,1-4 1,12 6-170,1-6 1,5 2 123,3-1 0,3-2-66,4 1 0,2 0-338,3 1 1,-3-3 73,3 3 1,-3-3-341,-1-1 0,0 4-21,0 0 0,-1 3-317,1-3 1,-5 5-183,-3-1 1,2 2 346,-2 1 0,-4 1-38,-3-1 1,-5 0 69,0 1 1,-1 3 18,-2 0 1,-9 4 131,-3-3 0,-11 3-198,1-4 0,-10 5 89,-2-1 0,-1 1-381,-3-1 0,3 2 37,0-6 0,2 0-945,3-3-483,2-6 1752,10-1 1,12-14 378,10-2 0,10-8 0,4 1 0</inkml:trace>
  <inkml:trace contextRef="#ctx0" brushRef="#br0">8988 5916 7859,'5'-16'4653,"-3"3"-1698,3 1-2238,0 7 1,-4 15 988,3 6 0,-7 8-833,-1 2 1,-4 10-595,0-2 0,2 8-67,-2 0 1,0-1-368,-3 0 0,3 5-477,1 4 1,4-1-849,-1-3 1,3-2-1535,1-2 0,5-6 1468,3-6 0,3-6 1546,4-1 0,-2-5 0,4-7 0</inkml:trace>
  <inkml:trace contextRef="#ctx0" brushRef="#br0">9536 6396 7859,'-7'0'4954,"-1"0"-4565,1 5 1,-5 1 757,1 6 1,-1 3-528,1 0 1,-2 9-1057,-2-1 0,1 7 362,-5 1 1,1 6-4498,-1 1 4571,-2 0 0,3-9 0,-5-1 0</inkml:trace>
  <inkml:trace contextRef="#ctx0" brushRef="#br0">10462 6019 7859,'-6'-12'1437,"0"1"286,-5 0 1,-1 0 121,1 4 219,4 2-694,2 5-455,5 0-767,5 5 0,3 1 25,7 6 0,-1 3-942,5 0 1,2 4 527,5-4 0,-3 2-919,0-2 1,0 1 526,-4 4 1,1 1-413,-1-2 1,-4-1 612,-7 1 0,1 0 450,-5 4 0,-2 0 856,-6-1 1,-6-4-622,-5-3 1,-7 2 371,0-2 0,-1 0-234,-4-3 1,-1-1 953,2 1 1,-1-5 152,4 1 145,0 0-1389,5-2 0,8-1-419,10-5 1,7 0-721,8 0 0,8 0 624,7 0 0,4-5-561,5-3 0,1-2 279,6-1 0,0-5-1534,-1 1 0,1-4 1114,0 4 0,2-4-330,-3 4 0,-1-4 174,-10 3 1119,0 1 0,-5 1 0,-2 0 0,-3 0 0,-1-1 0</inkml:trace>
  <inkml:trace contextRef="#ctx0" brushRef="#br0">11192 5756 7859,'0'-18'0,"0"3"0,-1 2 1160,-3 2 3446,3 0-393,-4 4-2443,5 2 922,0 5 1,5 1-2629,3 3 0,3 3 20,4 4 0,-2 0-1104,2 1 1,2-2 56,-2-2 0,2 6-432,-2-3 1,-3 3-560,4-3 0,-4 1 982,0-1 0,-6 2 342,-2 2 1,-3-1 224,-1 5 0,-1-4 144,-3 4 1,-2 0 267,-6 4 1,-3 0 275,0 0 0,-2-1 34,2-3 0,2 2 404,-2-2 0,-1-1 968,1 1 1,3-5-725,4 1 0,2-2-124,-1-2 0,1-3-370,6-1 0,0-3 310,0 4 1,6-4-254,1 3 1,3-4-17,2 1 1,0 1-814,4-1 1,-2 1 213,5-2 0,-4-1-364,4 2 1,-4-3 397,4-1 1,-5 4-433,1-1 0,-2 5 180,-2-4 1,-4 6-62,-3 1 1,-3 2-148,-1 6 1,-1 0-75,-3 4 0,-8 5-85,-7 2 0,-1 2-234,1-1 0,-3-4-621,3-4 1,3 0 730,1 0 1,2-1 795,2-3 0,-1-3 0,1-4 0</inkml:trace>
  <inkml:trace contextRef="#ctx0" brushRef="#br0">11889 6396 7859,'-11'5'0,"-6"2"0,-2 9 0,3 1 0,0 6 0,4 1 0,0 3 0,-3 1 0,0 2 0,0 2 426,3-5 1,6-1-427,2-3 0,-2 0 0,-1 0 0</inkml:trace>
  <inkml:trace contextRef="#ctx0" brushRef="#br0">12609 5870 7859,'-7'-11'1838,"-3"-1"0,8 2 125,-6 3-412,5 2-1069,-2 5 1,5 1 0,0 4 481,0 6 0,-5 7-552,-2 9 0,-3 2-200,-2 5 1,-4 9-298,-3 3-512,2 7 0,-7-1 24,5 6 1,-4-3-525,8-1 0,1-4-1263,6-4 0,3-8 1237,5-7 1,5-6 1122,3-14 0,7 3 0,3-7 0</inkml:trace>
  <inkml:trace contextRef="#ctx0" brushRef="#br0">12974 5745 7859,'-11'-5'520,"-1"3"1,1-7 756,-1 6 0,5-5-464,-1 4 1228,1 0-579,0 4-633,2 0 267,5 0-661,10 0 0,-1 0 215,10 0-38,0 0-276,4 0 0,5 0-289,2 0-27,-2 0 1,4 2 1,-5 2 0,1-2-151,-2 6 1,-5-2-245,1 2 1,-6 3 244,-1 0 1,-6 2-246,-2 6 0,-5 1 131,-2 7 1,-7 4-22,-8 7 0,-8 4 154,-7 7 1,-2 2-321,2 2 0,-2 3-266,5-3 0,1-1 256,3 2 0,6-11-1007,6-1 1,5-11 685,6-4 0,1-4-857,3-4 1,-2-4 1616,6-7 0,-1-3 0,5-5 0</inkml:trace>
  <inkml:trace contextRef="#ctx0" brushRef="#br0">13659 5813 7848,'-11'-11'478,"0"-1"1,-1 2 713,1 3 0,4 0-459,4 3 455,-4 3-218,6-4-292,-4 5 7,5 0 1,0 5-204,0 3-255,0 2-73,0 6 0,-4 3 51,0 8 1,-5 2 154,2 6 522,-3 4-517,-2-4 1,1 9-34,-1-6 0,1 4-101,-1-4 1,2 3-27,3-2 0,-2-8 0,5-8 1,1-1 154,7-7 385,3 0-423,4-8 1,6 1-1975,2-4 1120,2 0 0,2-4-84,0 0 0,0 0 268,0 0 1,-1-1-524,1-3 1,4-1 344,-1-3 0,1-1-121,-4 6 0,-1-6 226,-3 1 0,2 2-297,-2-2 0,2 0 28,-2-3 1,1 0-205,-5-1 0,4 0 48,-4-4 1,1 0 363,-5-3 1,0-3 481,1 3 0,-1-7 0,1-4 0</inkml:trace>
  <inkml:trace contextRef="#ctx0" brushRef="#br0">13831 5939 7788,'-16'-5'828,"1"-3"0,0 2 552,4-2-928,-1 6 1,5-3 1051,-1 5 0,5 2-723,0 6 1,0 4 1085,-1 11 0,3 5-1095,-3 3 1,-2 8-712,-2 7 0,2 4-1385,-2 8 0,1-1 980,-5 0 0,5-1-1871,-1-3 1,5 0 1064,0-7 0,6-8-1806,5-11 2956,-3-3 0,10-1 0,-2-1 0</inkml:trace>
  <inkml:trace contextRef="#ctx0" brushRef="#br0">14973 6293 7723,'-7'-12'1650,"-3"6"0,8-3-928,-6 5-49,6-4-20,-4 6-187,6-3 176,-5 5-327,4 0 1,-9 0 93,2 0-598,-2 5 218,-1 7 0,-6 2-975,-2 5 733,3 0 0,-6 7-989,3 1 0,-1 1 567,1-1 1,2-3-807,6 2 1,1-7 1440,2-3 0,-2 1 0,4 1 0</inkml:trace>
  <inkml:trace contextRef="#ctx0" brushRef="#br0">15532 6064 7723,'-5'-12'0,"-2"-3"0,0 6 0,0-3 2831,4 8-863,-7-6-987,9 9-456,-4-4 17,5 5-1322,0 0 592,5 0 0,1 0-1376,6 0 1,0 0 889,3 0 0,-1 0-424,5 0 1,0 0 1097,4 0 0,0 5 0,0 1 0</inkml:trace>
  <inkml:trace contextRef="#ctx0" brushRef="#br0">15841 6042 7418,'6'-12'1010,"-1"1"10,-5 4-417,0-3-50,0 4-271,0 0 0,1-3-62,3 5-71,-2 0 1,4 3-385,-2-3 1,-2 3-572,6-3 1,-1 3-400,5 1 1,3 0 646,0 0 1,4 0 557,-3 0 0,4 5 0,-2-4 0,4 4 0</inkml:trace>
  <inkml:trace contextRef="#ctx0" brushRef="#br0">16103 6007 7802,'7'0'2208,"-2"-1"-1633,-5-3 0,1 3 974,3-3-1077,-3 3 1,6-3-580,-4 0 0,0 1-65,4 3 0,-3-4-156,4 0 0,-4 0-2809,3 4 1889,1 0 1248,3 0 0,1 0 0,-1 0 0</inkml:trace>
  <inkml:trace contextRef="#ctx0" brushRef="#br0">16549 6224 12162,'-7'8'1420,"4"0"1,-2-5-627,1 5 1,-5 1-337,1 6 1,-2-1-1080,-1 5 1,-6 5 429,-2 7 1,-6-2-1791,-2 1 1,-5 3 1980,2 2 0,-8 6 0,-3-5 0</inkml:trace>
  <inkml:trace contextRef="#ctx0" brushRef="#br0">17086 5630 7668,'6'-26'0,"-2"-1"0,-3 2 0,-1 6 1833,0 2-1151,0 6 0,0-1 18,0 1-145,0 5-182,-5 1-132,4 5-96,-9 0 0,7 5-202,-5 2 0,5 5 124,-5 3 1,4-1-6,-3 5 1,4 1 37,-1 7 1,3-3-31,1 3 0,-4 1 220,0-2 1,1 5 319,3-5 1,0 1 226,0-4 0,0 3-355,0 1 0,0 0 83,0-4 1,0-1-192,0 1 1,0-1 163,0-3 1,0 1-189,0-5 1,-2 1 479,-2-5-640,3 0 1,-4-3 79,5 0-499,0-6 0,1 3 169,3-5-426,-3 5 359,10-3 1,-9 3-189,6-5 156,-6 5 1,3 1-119,-5 6 1,0-1 5,0 0 0,-1 1 14,-3-1 0,2 4-483,-6 1 0,2 0 290,-2-1 0,-2-2-495,2 2 0,2-2 412,-2-2 1,1 0-527,-5-4 1,1 2 491,0-5 0,-5 0-798,1-4 1,0-2 190,3-1 1174,1-4 0,-5-14 0,-2-3 0</inkml:trace>
  <inkml:trace contextRef="#ctx0" brushRef="#br0">17006 5653 8536,'0'-11'1953,"3"-1"-1158,1 1 1,5 1-344,-1 2 0,3-1 153,4 6 0,-1-1-208,5 4 0,4 0-537,4 0 0,5 1 149,-2 3 0,4-2-1998,4 6 0,3-4 1989,5 3 0,-1 1 0,1 3 0</inkml:trace>
  <inkml:trace contextRef="#ctx0" brushRef="#br0">17645 5562 7668,'-1'-11'0,"-3"-1"2020,-2 1-588,-1 4-673,-3-3-482,4 9 1,-2-4 87,1 5 0,4 5-76,-1 3 1,-1 7 11,2 4 0,-1 2-64,4 2 0,0 4 76,0 0 0,0 4-68,0 0 1,0-2 362,0 1 1,0 1-110,0 3 0,1-1 31,3-2 1,-2 2-78,6-3 1,-4-3-134,3-5 1,-3 0-166,4-7 0,-1 2 50,5-2 1,-2-6-51,-2 2 1,2-3 49,-3 0 1,2-2-28,-1-2 49,2-3-218,-4 4-408,1 0 322,-2-4 1,-5 6-593,0-3 348,0-3-55,0 9 1,0-4 116,0 6 0,0-5-75,0 1 1,0 0 13,0 3 0,-5 0-4,-3 1 0,-2-1 17,-2 1 0,-3-1-90,0 0 0,-5 1-307,1-1 0,-3 5 287,-1-1 1,0-1-503,1-7 0,3 2 395,0-5 0,5 0-757,-2-4 0,9-5 454,3-3 1,3-8 826,1-7 0,5-5 0,1-6 0</inkml:trace>
  <inkml:trace contextRef="#ctx0" brushRef="#br0">17679 5722 8764,'0'-12'2468,"0"1"-1603,0 0 0,6 4-380,1 3 0,8-1 27,4 2 1,4-1-178,4 4 1,-2 0-932,6 0 1,-1 4 410,4-1 0,5 6 185,-1-1 0,5 2 0,-3 1 0</inkml:trace>
  <inkml:trace contextRef="#ctx0" brushRef="#br0">18342 5459 13372,'1'13'4012,"3"2"0,4 4-2826,7 8-841,8 7 0,2 8-2560,6 7 2985,-11 9-594,-6-27 1,-2 1 0,-5 4-1,-2 0 81,1 0 0,-1 1-374,0 1 0,-3 1 110,-4-4 1,-1 0 0,-3 4 0,-2-1-957,-4-1 0,-3-1 699,-3 3 0,-3-1 1,-4-4-1,-2-1 176,-1 0 1,-2-1-1,0-3 1,-2-2 27,0-5 0,0-2 0,0-1 0,0 0-3158,0-4 1,-1 0 1618,3-1 0,1 0 1599,-28 9 0,6-3 0,5-5 0,1-4 0</inkml:trace>
  <inkml:trace contextRef="#ctx0" brushRef="#br0">5094 8337 7750,'-7'12'0,"-3"-6"-993,9 4 682,-9-4 1,9 2-62,-3 0 372,-3-6 0,6 3 0,-5-3 0,2 1 0,3-1 0,-4 3 0,0-5 0,-2 0 0,0 0 0,-1 0 0,5-5 0,0-3 0,-2-6 0,1-1 0,0-7 0,4-1 0,0 1 0,0-5 0,4-1 898,0 1 1,-1-3-296,-3 3 0,0-4-62,0 0 1,0 3 750,0 2 0,0 5-602,0 2 1,0 5 2022,0-1-1329,-5 2 29,4 7-980,-4 1 0,5 11-301,0 6 0,0 4-11,0 7 0,0 1-74,0 3 0,1-2-187,3 6 0,-3-1 183,3 4 0,1 1 137,-1-1 1,1 0-215,-1 0 0,-2 1-630,6-1 0,-4-5 253,3-2 0,-3-4 117,4-4 0,-1-4 146,5-8 0,-1-1 47,1-6 1,-1-2 10,1-2 1,-5-2-15,1-5 0,-1-2 21,5-2 0,-2 1-12,-2-5 0,2 0-97,-3-4 0,0-1 58,0-3 1,1 2 0,3-6 1,1 2 17,-1-1 1,1-3-8,-1 2 0,-1 3 211,-2 2 1,2 2-80,-2 1 0,-2 4 102,2 0 1,-5 10-49,5 1 1,-4 6 357,3 2 0,-3 1 45,4 3 1,-4 7 173,3 8 1,-3 3 222,4 1 1,-2 4-344,2 4 1,2-2-74,-3 2 0,0-2-123,0 1 1,0 2 71,0-5 1,3-1-135,-2-3 0,-2-1 134,2-3 1,0-4-74,3-7 0,4-3-493,0-5 1,6-5-273,-2-3 0,4-12-545,3-7 1,2-6-1163,3-5 0,-3-3 1049,-6-4 0,1 3-613,0 0 1,-5 5 880,-3-1 0,-6 8-1048,-1 3 437,-6 3-142,3 11 1276,-5 3 1,0 15 307,0 3 0,0 2 0,0 1 0,0 1 0</inkml:trace>
  <inkml:trace contextRef="#ctx0" brushRef="#br0">5962 7789 7750,'0'-28'0,"0"5"2828,0 0-1856,0 6 0,0 5 1314,0 1 761,0-1-1159,0 6-1363,0 1 0,-2 15-1048,-1 5 0,0 7 371,-5 5 1,2 7-1901,-1 8 1,-2 2 562,5 2 1266,-5-6 1,3 5-1,-6-5 1</inkml:trace>
  <inkml:trace contextRef="#ctx0" brushRef="#br0">6487 7903 7750,'0'-7'921,"0"-1"1,-1 4-367,-3-3 1,-1 3 2107,-3-4-1226,-2 6 1212,4-3-1958,-6-1 1,7 5-403,5-3 1,5 3-307,7 1 1,6 0-273,4 0 1,6 0-1023,7 0 1,-1 4 844,0 0 0,4 0-1616,0-4 0,4 5 940,-4 2 1,-2 0 1141,-10 0 0,1 6 0,-9 5 0</inkml:trace>
  <inkml:trace contextRef="#ctx0" brushRef="#br0">6510 8075 7750,'-12'0'-1232,"0"0"3064,-3 0 897,2-6 0,-2 4-1240,7-6 0,3 5-833,5-5 0,6 4 270,6-4 0,5 2-433,10-1 1,2 0-975,6 3 1,3 3 385,0-3 1,4 3-1567,-4 1 0,4 0 21,-4 0 1,-2 5 1639,-5 3 0,2 2 0,-4 1 0</inkml:trace>
  <inkml:trace contextRef="#ctx0" brushRef="#br0">7823 7641 7750,'0'-12'199,"0"1"0,0-1 841,0 1-427,-5-1-341,-1 6 1,-6 1 529,1 5 0,-5 3-313,-4 4 0,-1 3 423,-2 13 1,0 4-393,0 11 1,-3 8 191,-1 7 0,-2 4-678,17-27 1,1 1-1,-13 29-15,15-28 0,3 0 0,-4 27-115,6-2 0,13-12-71,6-10 1,10-6-1037,6-6 1,7-7 596,4-4 1,2-6-1434,2-6 1,-1-5 263,1-3 1775,-5-7 0,3-1 0,-5-9 0,-2-2 0,-4-3 0</inkml:trace>
  <inkml:trace contextRef="#ctx0" brushRef="#br0">8371 7915 7750,'-3'-8'1487,"-1"0"1,-5 6-1031,1-2 392,3 3-182,0-4-154,0 3-645,4-3 150,-4 5 1,6 0 162,3 0-715,2 0 402,6 0 1,0 4-2444,4 0 1685,1 5 0,5-7 2,-3 6 0,3-4 888,-3 3 0,2 1 0,2 4 0</inkml:trace>
  <inkml:trace contextRef="#ctx0" brushRef="#br0">8748 7949 7750,'0'-11'702,"0"-1"1,0 1 227,0-1-576,0 6 1,2-3-149,1 5 1,0-3-400,5 3 0,-5-1 52,5 1 0,0 3-117,3-3 0,6 3-909,2 1 1,-2 0 632,2 0 0,0 0 218,4 0 0,0 0 316,0 0 0,0 0 0,0 0 0,-1 0 0,1 0 0,3 3 0,-3 1 0,-3 0 263,-9-4 0,1 4 1053,-1 0-373,-5-1-266,5-3 1256,-10 0-1404,9 0 0,-9-1-111,3-3 1,1 2-84,-1-6 0,5 6-1814,-2-2 594,4-3 1,0 6-1802,0-3 2686,1 3 0,4-4 0,2-1 0</inkml:trace>
  <inkml:trace contextRef="#ctx0" brushRef="#br0">9822 7995 18695,'0'11'1283,"0"0"-975,0 1 1,-1 4-2360,-3 3 1420,-2 3 1,-6 1-2384,1 0 1,-6 3 3013,-2 1 0,-7 5 0,-4-3 0</inkml:trace>
  <inkml:trace contextRef="#ctx0" brushRef="#br0">10964 7549 7809,'0'-23'353,"0"6"0,0 0 96,0 6-236,-5-1 0,-1 6 73,-6 2 1,1 3 273,-1 1 1,1 6 202,0 6 1,-5 2-311,1 8 0,0 0 90,3 8 1,-3 2-139,0 6 1,1 2 68,6 1 0,-2 4-25,3-3 0,2 1-12,1-1 1,2 0-198,2-8 1,9-4-42,3-11 1,3-2-331,0-6 1,7-4 155,4-4 1,1-6-745,-4-5 0,0-7 414,0-4 1,-1-7-688,1 0 1,-6-6 165,-6 2 1,-1 2 3,-6 1 1,-1 3 388,-7 1 1,-8 5 158,-7 3 0,-3 7 63,-5 5 1,-2 4 2,-5 6 1,3 2-352,1 10 1,8-3 169,-1 3 0,9-4-210,3 4 1,4-5 598,7 1 0,6 3 0,0 0 0</inkml:trace>
  <inkml:trace contextRef="#ctx0" brushRef="#br0">11467 7492 7809,'6'-18'0,"-1"2"844,-5 4-490,0 6 1,-5 1 195,-3 5-135,3 0-130,-5 0 1,4 0 25,-6 0-291,1 5 42,-1 1 0,1 7 121,0 2-118,-1-2 1,1 9 151,-1-3 1,-3 3 2,0 5 1,0-2 252,3 6 1,5-6-105,-1 2 0,5-2 244,0 2 1,-2-3-216,1 3 0,0-7 137,4-1 1,4-5-81,0 1 1,4-2-104,0-2 1,-2 0 337,2-4-411,0 3 0,2-3-26,-3 4 162,4-5-159,-5 5-84,5-5 1,-3 4-162,0-2 1,-5-2-81,5-2 0,-2-2-103,2 6 1,2-4 4,-2 3 1,-2-4 90,2 1 0,-1 1-694,5-1 520,-1 5 0,-1-3-270,-2 5 0,-3 1 175,-5-1 0,0 1-350,0-1 1,-3 5-28,-4 4 1,-2 0 315,-10-1 1,0 2-294,-4-2 0,0 2 239,0-2 1,-3 1-53,-1-5 0,-1 1 149,1-5 1,7-5-493,-3-2 0,8-3 337,0-1 0,3-6-361,5-5 879,2-6 0,5-11 0,0-1 0</inkml:trace>
  <inkml:trace contextRef="#ctx0" brushRef="#br0">11341 7686 7809,'11'-16'2384,"-3"3"-1684,0-2 0,-2 6 58,2 1 0,0 1-301,-4-5 1,5 5 25,-1-1 0,3 4-156,4-3 0,-1 4-426,5-1 0,0 3-485,4 1 0,4 0-634,0 0 0,4 0-1990,0 0 3208,2 0 0,1 5 0,0 1 0</inkml:trace>
  <inkml:trace contextRef="#ctx0" brushRef="#br0">12083 8006 7809,'-11'0'1448,"1"1"271,2 3 1,-2-3-685,2 3-692,-2 3-120,4-1 1,-4 5 88,2 1-1177,-2 4 711,-2-3 1,-3 12-1172,0-2 1010,-5 8 1,6-4 314,-5 4 0,-5 7 0,-6-2 0</inkml:trace>
  <inkml:trace contextRef="#ctx0" brushRef="#br0">13111 7458 7809,'-6'-12'1018,"-4"1"-690,8 5 1,-6-1 78,4 3 552,-5 3-543,8-4 1,-10 9 176,4 0 309,-3 10-529,-2-7 0,-3 19 250,0-3-112,-6 7-242,4 4 0,-2 4 659,0 8-778,0-3 0,0 17 494,0-3 0,5 3-242,-2-3 1,9-7-39,3-4 0,4-9-109,4-7 0,6-13-234,5-2 0,5-10 101,-1-1 0,3-5-734,1-7 0,1-5-118,3-9 0,-3-3-587,2-1 1,-5-3 316,-2-6 0,-5 2 416,1 3 0,-8-2 257,-3 6 0,-2-4 119,-2 7 1,-11 3 141,-4 9 0,-6 4-121,-6 4 1,-2 3 234,-5 3 0,1 8-256,2 4 0,8 0-372,8-4 1,2 5-510,2-1 0,6 0 290,5-3 799,5-1 0,11 5 0,2 2 0</inkml:trace>
  <inkml:trace contextRef="#ctx0" brushRef="#br0">13579 7526 7809,'-6'-11'-1026,"-4"5"385,4-5 257,-6 10 1950,1-4-973,-1 5 1,5 0-141,-1 0 0,0 5-58,-3 3 1,0 3-272,-1 4-36,6-2 1,-4 9-12,2-3 0,2 4 100,-2 3 0,4-2 212,-3 3 1,4 1-82,-1-1 1,3-1 191,1-3 0,1 1-112,3 3 0,-1-4 185,4-1 0,-3 0 177,4-7 1,-2 1-302,2-5 0,1 0-37,-6 1 0,5-5-138,-4 1 0,0-4 101,-4 3 0,3-3 144,1 4 140,0-6-467,-4 9 1,1-6-178,3 2 0,-3 0-30,3-4 1,-1 0-309,1 5 0,2-6-688,5 2 1,1 1 494,-1-1 0,1 0-135,-1-4 0,0 1 213,1 3 0,-1-3-34,1 3 1,-5-2 126,1 2 0,-6-1 210,2 4 1,-9-3-329,-6 4 0,-6 3-30,-6 4 1,-5 6-559,-2-2 0,-3-2 475,-1 2 1,0 0-195,-1 4 1,1-5 306,0-3 1,8-7 462,4-4 0,6-4 0,1-4 0,6-8 0,2-7 0,4-2 0,-2-2 0</inkml:trace>
  <inkml:trace contextRef="#ctx0" brushRef="#br0">13522 7618 7809,'0'-18'-131,"0"1"160,0 6 0,4 0 250,0-1 2277,5 1-1667,-3-1 1,6 1 9,-1 0 1007,0 4-1194,1-3 1,4 7-191,3-4-367,-2 4 1,6-2-1545,0 5 1,1 0 866,6 0 0,-3 0-1839,3 0 1,-1 4 300,2 0 2060,7 5 0,-13-3 0,8 6 0</inkml:trace>
  <inkml:trace contextRef="#ctx0" brushRef="#br0">14139 8086 7809,'0'-6'3743,"0"-5"136,0 10-1453,0-4-88,-5 5 0,0 5-1260,-3 3 0,-1 7-1434,6 4 0,-6 3 280,1 0 0,-6 6-2241,-1 3 0,-2 2 556,2 1 1,1 0 1760,-5 1 0,0 4 0,-4 2 0</inkml:trace>
  <inkml:trace contextRef="#ctx0" brushRef="#br0">14950 8120 7809,'-6'-6'3039,"-5"1"1,5 7-2641,-5 6 0,-1 1 156,1 10 1,-1 0-160,1 4 1,0 0-669,-1-1 1,-3 5 225,0 0 1,-4 3-1899,3-3 0,1-1 349,4-3 1595,-6 0 0,5-5 0,-5-2 0</inkml:trace>
  <inkml:trace contextRef="#ctx0" brushRef="#br0">15704 7949 7809,'0'-11'0,"0"-1"3438,0 1-2273,-5 4 1,2 1-47,-5 2-712,6 3 155,-3-4-579,0 5 82,4 0-1075,-5 0 0,12 4 565,1-1 0,8 5-1337,4-4 1,-1 5 850,1-2 0,1 4-139,7 0 1070,-3 0 0,4 1 0,-5-1 0</inkml:trace>
  <inkml:trace contextRef="#ctx0" brushRef="#br0">16149 7938 7809,'0'-12'937,"0"1"-350,5-1 462,-4 6-654,5-4 1,-6 7 203,0-4-448,0 4 0,3-3-1172,1 2 0,5 3 525,-1-3 0,2 3-345,1 1 0,6 0 376,2 0 1,-1 0 203,1 0 1,0 0 260,3 0 0,1 3 0,0 1 0,4 5 0,-1-1 0,-3-3 0,-4-1 0,-5 1 1531,1-2 0,1 3-696,-5-3 1,3-1 52,-6 1 1,-2-1 181,2-2-3,-1-5 1,5-2-501,-1-4 1,1 3-167,-1 1 0,0 0-891,1 0 0,-1-4-873,1 4 1,-1 1 1362,0-2 0,1 0 0,-1-3 0</inkml:trace>
  <inkml:trace contextRef="#ctx0" brushRef="#br0">17188 7435 7738,'12'-5'0,"-2"2"5350,-2-4-3606,7 4 0,-6-1-380,10 8 0,1 4 32,7 7 1,-2 3-523,6 5 0,-6 1-409,2 2 0,-7 6 531,-1 10 0,-5 11-976,-6-19 0,-1 1 1,-2 2-1,-2 1-103,-1 3 1,-1 1 0,-3 1 0,-2 1-193,-2 1 0,-3 1 1,-1 0-1,-3-1-295,-3 2 0,-2-2 0,-1-4 0,-2-2 25,1-2 0,-1-2 1,-1-2-1,-1-2-1032,1-4 0,-1-1 0,-23 18-4611,0-9 6188,6-11 0,-1-13 0,3-7 0,-3-3 0</inkml:trace>
  <inkml:trace contextRef="#ctx0" brushRef="#br0">5859 4648 7684,'0'-16'693,"-1"3"1,-2-2 1056,-1 2-1376,0 2 118,-1-1-85,4 6 1,-5 1 1283,2 5-935,3 0-450,-9 0 0,7 1-27,-5 3 0,1 7-84,-5 8 0,0 4 12,-4 4 0,-1 2-12,-6 5 0,0 6 12,0 2 1,0 2-1,0 2 0,1 3-282,-1 1 0,-4 0 282,1 0 0,3-3 1033,4 2-4361,5-12 0,-2-4 54,9-10 932,2-10 1625,5 2 1,5-20-211,2-3 0,4-8 720,0-11 0,0-7 0,1-7 0</inkml:trace>
  <inkml:trace contextRef="#ctx0" brushRef="#br0">5745 4694 7684,'6'-18'2102,"-1"2"-1157,-5 4 2098,5 1-1673,2 5 0,4 2 262,0 8 1,0 8-898,-4 11 1,3 5-338,-2 6 1,2 7-458,1 5 0,1-1-99,-1 5 0,2-3-1473,2-2 0,3 1 1011,5 0 1,3-7 619,1-5 0,5-10 0,-3-7 0</inkml:trace>
  <inkml:trace contextRef="#ctx0" brushRef="#br0">4717 3301 7684,'-5'-17'0,"3"4"625,-8-8 0,8 8 51,-6-2-51,6 7-2,-3-2-288,-1 9 409,5-9 450,-4 8-773,5-3 209,-5 5-339,4 5 0,-9 2-25,2 4 1,-2 6-60,-2 2 1,0 4-171,-3 3 1,-3 5 100,-5 7 1,0-1-339,0 4 1,-5 5-83,-2 4 0,1 3 104,-2-4 1,2 5-334,-1-5 0,2 1 264,5-5 0,5-9-410,3-6 1,6-11-158,1-7-25,6-6 1,2-8 343,7-6 0,7-2-61,2-13 1,4 1 174,-1-8 1,3-4 21,0-4 1,1-2 157,0 2 1,1-2 200,3-6 0,-7 5-70,3 3 1,-3 4 69,3 4 0,-4-3 711,0 2 1,-5 7-597,1 1 1,-2 8 916,-2 0 1,-3 0-494,0 3 0,-5-1 1469,5 10-687,-5-1-286,7 4-324,-4 0 1,0 6-253,-2 6 1,1 0-283,-1 7 1,0 0 17,-4 4 0,4 5-380,0 3 1,-1 2 177,-3 1 1,0-1-787,0-3 1,0 3-109,0-2 1,0 2-528,0 1 0,2-4 454,1 1 0,-1-10 466,2 2 0,1-4-1070,-2 0 1578,1-7 0,-4-7 0,-5-10 0,-1-2 0</inkml:trace>
  <inkml:trace contextRef="#ctx0" brushRef="#br0">4591 3689 7684,'-29'-18'1741,"6"-3"-1100,2 8 1,7-2 61,-5 7 237,10-2-182,-7 9-186,15-10 969,-4 10-990,5-4 1,3 4 65,4-3-1336,1 3 591,13-4 1,-1 5-1640,6 0 1298,3 0 0,2 0-1271,-1 0 0,1 0 803,3 0 0,0 0-378,1 0 1315,-6 0 0,4 0 0,-4 0 0</inkml:trace>
  <inkml:trace contextRef="#ctx0" brushRef="#br0">5037 3244 7684,'0'-7'919,"0"2"1,0 6-330,0 3 1,0 3-223,0 4 0,-4 5 610,0 3 0,-5 8-328,1 4 0,0 3-122,0 4 0,-1-1-188,5 5 1,-3-4-102,3 4 0,0-11-345,4 0 1,1-7 131,3-5 1,-1-3-792,4-4 660,1-1 0,3-4-467,1-4 0,-5-1-186,1-2 0,-4 0-429,3 0 1,0-5-113,0-3 0,2-2 657,-5-2 0,0 1-117,-4 0 759,0-1 0,-10 1 0,-3-1 0</inkml:trace>
  <inkml:trace contextRef="#ctx0" brushRef="#br0">4865 3586 7684,'-16'-5'0,"7"0"3205,-3-3-1479,9-2-98,-7 4 1,10-4-828,0 2 1,5 3-408,6 5 0,6-4-540,2 0 0,2 1 164,2 3 1,1 0-1686,3 0 0,-1 0 467,9 0 1200,-4 0 0,9 5 0,-6 1 0</inkml:trace>
  <inkml:trace contextRef="#ctx0" brushRef="#br0">6087 3004 7684,'-5'-12'0,"-2"1"0,-2 3 3297,1 1-1041,3 4-311,0-2 1,0 8-1056,-3 4 0,-1 3-303,6 13 0,-6 3-199,1 8 1,-2 5-651,-1 3 0,-5 4 84,1 3 0,1 3-837,7 5 1,-2-5 283,5-2 0,0-8-216,4-4 0,5-4-964,3-4 1,6-4 992,1-11 1,5-5-230,-1-10 1,-1-1 674,1-3 1,-5-3 471,1-9 0,-7 4 0,7-15 0,-2 3 0</inkml:trace>
  <inkml:trace contextRef="#ctx0" brushRef="#br0">6133 3438 7684,'0'6'1908,"0"4"-521,0-9-304,0 10 0,1-9-542,3 6 1,-1-6 524,4 2 0,-3-3-489,4-1 0,3 0-414,4 0 0,6 0 44,-2 0 0,2-5-483,2-2 0,1-7-68,3-2 0,-3 0-227,3 1 1,-3 1 0,-1-5 0,-4 5 144,0-1 0,-7 1-294,0-2 0,-2 4 266,-6-4 0,-1 0 150,-3 1 1,-1 0 95,-3 3 1,-3 4 176,-8 1 0,-3 1 241,-5-2 1,0 3 337,0 5 0,0 1 839,1 3 0,0-2-706,3 6 1,2 0 230,6 3 1,0 2-406,-1 2 0,2-1 429,2 5 0,3 1-398,5 7 0,0-2-903,0 6 1,2-6-390,1 2 0,4-3-627,4-1 0,6 2-1690,2-2 1,2-3 3070,2-8 0,5-1 0,1 1 0</inkml:trace>
  <inkml:trace contextRef="#ctx0" brushRef="#br0">6830 3369 7684,'6'-16'-793,"-1"3"1,-5-4 792,0 6 1340,0 0-697,0-6 0,0 4 27,0-2 578,0 3-506,0 5 0,-5-3 929,-3 2-1317,-2 3 0,-1 0 166,-1 5 0,1 0-143,0 0 1,-6 0 274,-2 0 0,1 7-235,-1 4 0,4 6-6,-4 5 0,0 2-137,-4 3 1,0-1-108,0 4 0,4-1-112,0 2 0,5 0 101,-1-4 0,4 0-110,3-5 1,3 0 110,5-3 1,5-2-532,3-6 1,6-5 186,1-2 0,5-3-326,-1-1 0,3-5 170,1-2 0,-2-3 13,-2-2 0,2-1 13,-6-2 0,1 3-61,0-4 1,-4 0 44,3 1 0,-2-2 93,-1 2 0,-1 2 117,0-2 1,-3 2-73,0 2 0,-5-1 223,5 1 0,-4 3-85,3 1 0,-4 3 909,1-4 602,2 6-812,-5-3 1,8 6 375,-5 3 0,0 2-447,-4 6 1,4 4-352,0 3 0,1 3-25,-2 1 0,-1 3-444,2 1 1,1 3 227,-2-3 1,8 0-1747,0-5 0,3-4-147,9-3 0,-2-7 1914,10-4 0,4-13 0,6-4 0</inkml:trace>
  <inkml:trace contextRef="#ctx0" brushRef="#br0">7309 3266 7753,'0'-17'683,"0"-5"-352,5 9 1,-3-4 91,2 1 245,-3 4-361,4-5 0,-4 6 285,3-1-322,-3 1 1,-1-1-299,0 1 61,0 5 1,-1-3-151,-3 5 0,-2 0 184,-6 4 1,1 5-433,0 3 1,-1 2 131,1 1 0,-1 2 93,1 2 0,-1-1 221,1 5 1,0-3 420,-1 3 1,2-2 531,2 2 0,-2 2-490,3-6 0,-2 1 577,1 0 1,-1-4-513,5 4 1,-3-4 684,3 0-464,-5-6 443,8 4-487,-4-8-1035,5 3 117,5-5 1,1 0-105,6 0 0,-1 0-130,0 0 1,5 0 209,-1 0 0,4 3-229,-4 1 1,4 5 72,-4-1 1,4-2-503,-3 2 0,3-1 166,-4 5 0,0 0 16,-3 4 0,-2-4 97,-3 4 0,-2 0 168,-5-1 1,0 6 214,0-2 1,-6-2-64,-5 2 1,-3-5 89,-9 2 1,3-4-91,-7 0 1,-1-1-170,1 1 1,1-2-114,3-3 1,4-2-153,0-5 1,9 0-300,-2 0 1,10-5 591,2-2 1,6-5 355,9-3 0,3-3 0,5-5 0</inkml:trace>
  <inkml:trace contextRef="#ctx0" brushRef="#br0">7709 3072 7753,'-11'-6'1200,"-1"2"1,5 3-527,-1 1 0,4 0 188,-3 0 1,-1 9 711,-3 2 0,-1 8-814,1 0 0,-1 8-76,1 3 1,-2 8-267,-2 4 0,2 3-75,-2 0 0,2 1-95,2 0 0,5-1-323,2 1 1,3-9-169,1-3 1,5-9-141,2-2 0,8-2-63,4-10 1,3 2 170,1-9 1,0-1-839,0-3 0,-1-1 432,1-3 1,0-3-142,0-9 0,0 0 315,0-3 0,-2-3-323,-2 3 0,-2-1 147,-6 1 0,-1 2-906,-2 6 934,-3-5 1,-8 4 654,-4 1 0,-1 4 0,-13 2 0,3-1 0</inkml:trace>
  <inkml:trace contextRef="#ctx0" brushRef="#br0">7469 3346 7824,'-19'-7'0,"0"-1"8192,5 6-3478,3-4-3192,6 1 1,14 4-1366,2-3 1,12-1-66,0 1 1,8-3-684,4 3 1,0-1 427,7 1 0,-1 3-2260,1-3 0,2 2 716,-2-2 1503,2 2 1,-3-3 0,-2 5-1</inkml:trace>
  <inkml:trace contextRef="#ctx0" brushRef="#br0">2889 10096 7903,'-11'-11'998,"0"0"1,0 3 1392,4 0-1907,-3 5 1255,8-2-1074,-3 5 1,2 2 40,-1 1 1380,0 4-1339,-1 9 0,2 7 100,-4 8-21,4 7-666,-7 2 1,5 12-209,-3 5-168,3-24 0,0 2 1,2 4-1,0 3 125,-3 3 1,0 1 0,1-1 0,-1 0 109,0 1 1,1 0 0,1-2 0,0 1-483,0-5 1,0-1 0,3-2 0,0-1 26,-3 25 1,4-14-1431,4-9 0,-2-9 862,6-10 1,-4-6-991,3-6 1270,1-4 1,2 1 139,-2-8 0,1-8 9,-6-7 0,6-9 186,-1-6 1,-2-5-359,2-7 747,-6-10 0,4 2 0,-6-11 0,0 0 0</inkml:trace>
  <inkml:trace contextRef="#ctx0" brushRef="#br0">2752 10439 7903,'-11'-35'0,"1"2"1364,2 3 0,3 6-607,5 5 1,1 4 110,3-4 1,6 3-370,6-3 0,3 5 758,-4-1 0,5 6-570,-1 2 0,8 4-53,3-1 1,3 3-391,2 1 0,-1 5-300,0 3 0,-1 7-491,-2 4 0,-4 3 447,-4 0 1,-6 2-670,-6 3 1,-1 1 321,-6 2 1,-5 3-294,-7-2 1,-8 2 83,-7 1 1,-5 4-163,-6 0 1,-2-1 3,-2-6 0,3-5-108,-3-7 1,3-3-180,5-9 1,3-4 225,8-11 875,8-10 0,-2-8 0,5-9 0,1-1 0</inkml:trace>
  <inkml:trace contextRef="#ctx0" brushRef="#br0">3575 10107 7903,'0'-16'0,"-7"3"2122,-4-2-1381,0 2 0,-6 7-235,6 2 0,-6 4-218,-2 4 1,1 9 1208,-1 10 0,2 6-710,-3 9 0,0 4 354,5 7 0,-4 10-1051,11-26 1,1 2 0,1-1 0,2 1 121,1 1 0,2 0 0,0-3 1,0 0-398,1 32 0,11-11-807,4-1 1,10-11-64,6-7 0,7-13 655,4-10 1,2-6-1938,2-6 1,-2-6 1181,-2-6 1,-3-4-1298,-4-7 2452,-6-5 0,-1 0 0,-5-5 0,-1-1 0,1-3 0</inkml:trace>
  <inkml:trace contextRef="#ctx0" brushRef="#br0">3883 10165 7903,'-11'-18'0,"-1"1"2481,1 6 0,1-1 14,2 1-494,-2 0-1299,9-1 0,2 2-58,10 2 1,2 3-1278,6 5 1,5 0 472,7 0 1,2 0-1102,1 0 0,0 0 833,0 0 0,1 0-605,-1 0 0,0 5 85,0 3 0,-4-2-401,-4 2 0,-3-4 542,-4 3 1,1-4 372,-4 1 0,-5 1 434,-3-1 0,-6-1 0,3-3 0</inkml:trace>
  <inkml:trace contextRef="#ctx0" brushRef="#br0">4043 10096 7903,'-11'0'0,"-1"0"2976,1 0-1968,-1 5 0,2-2 2422,3 4-2403,-4 6 1,9 5-302,-6 5 1,4 8-202,-3 4 0,4 10-495,-1 1 1,-1 11-153,2 0 1,-5 7-517,4-4 0,0 0 470,4-7 0,0-3-1239,0-8 1,0-4 631,0-8 1,4-7-2694,0-8 2416,5-7 0,-7-3 345,6-5 0,-5-6-175,0-6 1,-1-4 881,-2-7 0,0-4 0,0 1 0,0-6 0,0 3 0</inkml:trace>
  <inkml:trace contextRef="#ctx0" brushRef="#br0">3940 10564 7361,'0'-11'-1221,"-5"-4"1975,-2-1 0,0 1 1164,0 4 1,4-1-630,-1 1 0,3 3-672,1 1 0,0-1 1208,0-3 1,6 3-891,6 0 0,4 5-351,7-5 1,1 2-569,3-2 1,2 3-609,5 5 0,2 0 8,2 0 0,-3 0-622,3 0 1,-6 1-835,-1 3 0,-6 2 950,2 6 0,-8-1 244,-4 1 1,-2 0 347,-2 4 1,-5-2-1021,-2 5 1518,-3-5 0,-11 7 0,-2-3 0</inkml:trace>
  <inkml:trace contextRef="#ctx0" brushRef="#br0">4032 10724 7903,'-18'4'0,"3"0"0,3 1 3129,5-1 0,3-3-806,8 3 0,3 1-56,8-1 1,8-1-1951,8-3 1,7-1-135,4-3 1,2 2-2105,2-6 1,-1 1 1188,1-5 1,0 1-800,-1-1 1,-4 2 532,-3 3 876,-2-4 1,-7 5 0,-1-5 0</inkml:trace>
  <inkml:trace contextRef="#ctx0" brushRef="#br0">4751 9879 7903,'-11'-11'0,"4"-1"0,2 6 0,15 1 2098,6 5 0,0 1 2717,3 3 0,1 7-2446,7 8-921,-3 3-918,4 6 1,-6 1-205,-3 5-291,2 6 1,-12 1 28,3 9 0,-9 2 45,1 5 0,-11-1-559,-5-3 0,-8 2 492,-3-6 0,0 5-2018,-3-5 0,-2-1-244,1-6 1,0 1-804,5-5 0,-3 3 3023,-1-7 0,2 6 0,-6-10 0,1-2 0,-1-3 0,-1-2 0</inkml:trace>
  <inkml:trace contextRef="#ctx0" brushRef="#br0">5608 10142 7903,'-7'0'-1763,"-7"4"4804,3-1-1954,2 1 0,-1-4 241,2 0 0,2 1-667,-2 3 0,5-3 2291,-5 3-2189,5-2 0,7 1-329,8 1 0,8 0-174,3-4 0,5 4-1033,6 0 1,4-1-208,0-3 0,5 0-724,-1 0 0,1 2-1069,-1 1 1,0-1 596,-8 2 2116,3-3 0,-18 4 0,3 1 0</inkml:trace>
  <inkml:trace contextRef="#ctx0" brushRef="#br0">5516 10496 7903,'-34'6'0,"5"0"0,2-2 0,13-2 0,12 4 0,17-2 0,5-3 0,14 3 0,3-4 0,9-4 0,3 1 8135,1-4-6301,5 4 1,-3-7-1769,5 3 1,2 1-2510,-2 3 1,2 1 1267,-10 2 0,-4 0-1474,-7 0 2649,-3 0 0,-2 0 0,-2 3 0,-5 5 0,-2 4 0</inkml:trace>
  <inkml:trace contextRef="#ctx0" brushRef="#br0">7001 9925 7903,'0'-33'0,"0"2"1354,0-2-853,0 4 0,1 0 150,3 2-393,-3 8 0,6 3 1823,-4 4-930,-1 1-802,3 5 1,-6 11-120,-3 10 1,1 6 1233,-4 6 1,-1 7-673,-3 8 0,-1 4-738,1 3 0,-1 3-500,1 6 1,1-1 138,2 0 1,-2 0-38,2 0 0,3 0 238,1 0 0,3-4-1465,1 1 0,0-9 541,0 5 0,5-15-447,3 4 1,-2-12 721,2 0 0,-1-8-1544,5-4 2299,-1-7 0,-4 2 0,-2-4 0</inkml:trace>
  <inkml:trace contextRef="#ctx0" brushRef="#br0">7161 10245 7903,'0'-23'0,"0"1"1883,0 3 0,-1 3 100,-3 4-492,3 6-1046,-5 1 0,9 5 279,5 0 0,4 0-262,11 0 1,6 0-629,6 0 0,1 1-339,10 3 1,2-3-694,9 3 0,2-3 209,2-1 1,-8 0-1128,0 0 0,-10 4 2116,-5 0 0,-2 0 0,-2-4 0</inkml:trace>
  <inkml:trace contextRef="#ctx0" brushRef="#br0">8280 9799 7903,'-5'-18'559,"-3"3"0,-2 6 777,-1 2 1,-1 4-520,1-1 1300,0 8-1347,-1 2 1,-1 12 57,-2 5 1566,3 5-1697,-5 11 1,2 7 580,0 7-1243,-1 8 1,11-25 0,0 1-14,1 2 1,1 1-1,-2 3 1,1 1-207,2-2 1,0-1 0,0 3-1,0-1-209,2-3 0,0 0 1,0-1-1,1-1 147,3 23 0,1-9-986,3-21 0,2-9 454,-2-6 1,-3-4-1837,-1 0 1588,-3-6 0,-1-2 325,0-8 1,1 0 266,3-7 1,-3-1 676,3-10 1,-3-1-1363,-1-12 1,0-6 289,0-13 561,0-2 0,-2 23 0,-1-1 0,0-1 0,0 0 0</inkml:trace>
  <inkml:trace contextRef="#ctx0" brushRef="#br0">8143 9856 7903,'6'-29'2569,"1"-3"-1834,-3 6 0,-2 3 19,6 4 0,3 6-304,4 2 1,6 1 1376,-2 6 0,2 0-900,2 4 1,-4 0 504,0 0 1,0 5-844,4 3 0,1 6-601,3 1 1,-7 4-680,3-4 1,-8 5 533,0-1 1,-3 7-211,-5 0 1,-1 6 306,-6-1 1,-7 5-1456,-4 2 0,-7 6-181,-9-3-389,-7-1-47,-12 4 1624,-1-8 1,20-17 0,0 0-2585,-23 11 635,1-2 2457,8-10 0,-3-4 0,5-8 0,2-4 0,4-8 0</inkml:trace>
  <inkml:trace contextRef="#ctx0" brushRef="#br0">9114 9868 7903,'-12'-5'0,"-3"3"0,0-2 0,-2 3 439,2 1 0,3 0 1480,-4 0-1516,-1 5 0,3 8 486,-5 10 0,0 6-347,-4 9 0,0 5-42,0 11 1,0 0-509,11-22 1,1 1 0,-6 26-53,1 2 0,9-5-358,3-6 0,9-7-383,6-13 1,7-8-12,9-11 0,1-1 366,2-6 0,7-1 55,-3-7 1,3-2-212,-3-6 0,-1-3 602,-2 0 0,-3-6 0,-5 2 0,-1-2 0,1-2 0</inkml:trace>
  <inkml:trace contextRef="#ctx0" brushRef="#br0">9194 9902 7903,'-15'-5'-268,"-1"-3"0,1 3-938,4 1 2078,4-2-463,7 0 0,8-2 82,7 0 0,4 2-209,8-2 1,2-2-615,5 3 1,1 0 286,-1 0 1,4 0-812,0 0 0,1-2 474,-1 5 0,-3 0 189,-1 4 0,-1 0 193,-6 0 0,-2 0 0,-6 0 0,-8 5 0,-7 3 0,-3 2 0,-1 2 0,-5-1 0,-2 0 0,-7 1 0,-1-1 0,-6-3 0,2-1 0,-1-4 0,1 1 0,-3-3 0,3-1 0,-1-1 0,1-3 0,2 1 0,6-4 0,0 3 0,-1-4 0,1 1 0,-1-5 0,5 1 0,-1 0 0,4 3 0,-3 0 0,4 4 0,-1-3 0,2 4 425,-2 0 1,1 3 595,-4 3 0,3 5-483,-4 7 1,5 4 127,-5 8 1,4 3-261,-3 8 1,-1 4-190,-3 8 0,3 3-384,0 8 1,1-1 286,1-28 1,0 0 0,-4 23-466,3-2 1,1-10 83,6-5 0,6-7-2973,1-4 2340,3-14 1,2-2 154,-1-11 739,1 0 0,-1-5 0,0-3 0,-4-3 0,-3-5 123,-3-1 1,4-6 0,1 0-1</inkml:trace>
  <inkml:trace contextRef="#ctx0" brushRef="#br0">9319 10187 7903,'-5'-17'-1085,"-1"-5"746,-5 9 0,3-3 842,0 4 115,1 6-227,0-4 1497,2 9-1176,5-9 0,7 8 31,4-2-124,6 3-306,5-4 1,3 4-1118,1-3 565,3 3 1,2 1-220,-1 0 1,1 0-523,3 0 1,0 0-43,1 0 1,-6 1 635,-3 3 1,-3 2 385,-4 6 0,-2 0 0,-6 4 0,1-4 0,-6 10 0,-6-4 0,-6 9 0,-6 3 0</inkml:trace>
  <inkml:trace contextRef="#ctx0" brushRef="#br0">9262 10507 7903,'-23'0'0,"2"0"0,2 0 0,2 5 0,11-3 0,11 3 0,10-5 0,7-2 0,5-1 0,7-4 0,8-4 0,7-1 0,4 1 0,0-4-208,0-1 1,-5 3 207,2 5 0,-5-1-1119,-3 5 560,-3 0 390,-9 4 0,-4 0 169,-7 0 0,-2 5 0,-7-2 0,-2 5 0,2-1 0,-9 0 0,4 3 0,-5-4 0</inkml:trace>
  <inkml:trace contextRef="#ctx0" brushRef="#br0">10187 9571 7903,'0'-23'0,"-5"-3"-678,-2 4 0,-3 3 407,-2 11 0,1-1 1096,-1 5 1,-3 0-263,0 4 1,-5 6 515,1 1 0,-7 5-375,-1 3 1,1 3-160,3 4 0,1 1-325,3 0 0,4 0-165,8 0 1,-2 0-786,5-1 0,0 1 520,4 0 1,5-4-1671,3 0 1,7-5 894,4 1 0,6-2 985,2-1 0,5-1 0,2 0 0,7 1 0</inkml:trace>
  <inkml:trace contextRef="#ctx0" brushRef="#br0">10427 9514 7903,'8'-4'260,"-1"0"606,-4-5 2848,7 8-2517,-9-4 1,5 6 395,-6 3 1,1 9 772,3 9 1,-3 6-1460,3 7 0,-3 5-451,-1 6 1,1 6-726,3 9 0,-3-28 0,-1 1 255,2 2 1,0 0-669,-1 3 0,-1 0-2,1-4 0,-2 0 531,-1 1 0,-1 1 0,-1-2 1,-2 0-1492,-1-2 1,-1-1 1165,-2 1 1,0-2-94,-8 11 0,-5 6-3385,0-9 2700,-5 4 1,4-13-2920,-3 1 3041,3-11 0,0-4 1134,-2-4 0,1-3 0,-1 2 0,2 3 0</inkml:trace>
  <inkml:trace contextRef="#ctx0" brushRef="#br0">2821 12437 7903,'-17'-23'1196,"1"6"185,-3 1 0,2 5-491,6 3 0,3 5 420,1 6 0,-2 5-620,-6 7 1,3 8 20,1 8 0,-1 3 215,5 4-552,2 8 0,0 11-640,5 7 1,0-27 0,0 0 149,0 3 1,0 0 0,0 0 0,1 1-233,1 3 1,0 0 0,-1 1-1,0 0 256,3 1 1,0-1-1,-3-2 1,0-2-684,1-4 0,0-2 107,-1 30 1,-1-4-186,0-8 1,0-12-224,0-11 0,4-13-198,0-6 624,5-7 345,-8 1 0,8-11-1414,-5-6 853,5-9 866,-8-14 0,4 0 0,-5-4 0</inkml:trace>
  <inkml:trace contextRef="#ctx0" brushRef="#br0">2615 12654 7903,'0'-40'728,"0"0"728,0 6-1092,0 5 1281,5 6-461,2 2-515,4 8 1252,6 1-1212,-5 7 0,6 5 70,-3 0 330,3 0-667,5 5 0,1 7-676,3 7 214,-3 2 1,9 7-9,-3 3 0,-2-2-123,-1 1-462,-8 1-346,3-2 714,-10 9 0,0-11 152,-9 7-1748,-1-2 1143,-2 2 1,-7 3-238,-4-3-625,-6-2 977,-5-9 1,-5-6-1878,0-1 1722,-4-9 1,8-4-304,0-11 1041,0-4 0,12-15 0,-1 0 0,6 1 0</inkml:trace>
  <inkml:trace contextRef="#ctx0" brushRef="#br0">3415 12369 7903,'-17'-12'0,"3"1"678,-5 0 1,0 4-197,-4 3 0,1 9 109,-1 7 0,-4 2 305,0 9 1,1-2 395,3 10 1,5-1-423,3 4 0,4 6 298,3 2 1,3 5-343,5 6-941,5-5 1,8 13 439,10-8-3308,-1 3 2623,11-4 1,-3-2-102,4-8 1,0-6-435,0-9 0,4-2-4085,0-9 4980,1-6 0,0 2 0,0-4 0,-2-3 0,-4-2 0</inkml:trace>
  <inkml:trace contextRef="#ctx0" brushRef="#br0">3792 12392 7903,'-13'-19'1780,"-2"0"0,3 1-848,1-1 1,5 2 492,6 6 1,5-1-550,2 1 1,9 0-253,3-1 0,3 2-469,5 2 0,2-2 53,6 3 1,-1 2-1221,0 1 0,0 2 676,1 2 0,-1 0-927,0 0 1,-1 6 358,-2 1 0,-5 5-560,-7 3 1,-2-2 498,-6 2 0,-1-3-621,-2 0 1586,-3-1 0,-10 1 0,-1-6 0,-11 4 0,-1-3 0</inkml:trace>
  <inkml:trace contextRef="#ctx0" brushRef="#br0">3929 12266 7903,'-15'-10'1159,"-1"2"1,5-2 172,3 2 1290,6 3-1272,-3-5 85,5 9 1,0-3-620,0 8 1,3 9-338,1 10 1,4 10-732,-4 8 1,0 10 239,-4 6 1,0-24 0,0 2-309,0 2 0,0 2 0,-4 2 1,-1 1 339,-1 2 0,0 0 0,-2 0 0,-2 1-340,3-1 1,-1-1 0,0-1 0,1-2-21,1-5 0,1-2 0,-2 22-1088,3-21 0,3-10 387,1-9 0,1-7 90,3-4 0,-3-8-202,3-4 0,3-3 544,0-4 0,0-4-82,0-8 0,1 0 1201,3-7 0,-4 2-510,-4-6 0,-1 3 0,-2 0 0,0 2 0,0 3 0,0-3 0,0 3 777,0-3-527,-5 3 0,0 2 2049,-3 6-1456,-2-1 1,3 1 232,-4 3 1503,5 3-778,1 4-358,5 1-816,0 4 1,6 2-29,5 5-653,1 0 109,9 0 0,-3 5-1038,5 3 737,5 2 0,-4 3-182,3 2 0,2-1-546,1 5 0,-2-5-979,-1 1 0,-3-1 919,-1 1 1,-2-2-358,-2 2 1,-2-1 246,-6 2 1144,-4-4 0,-2 10 0,-5-4 0</inkml:trace>
  <inkml:trace contextRef="#ctx0" brushRef="#br0">3826 13054 7903,'-17'8'2689,"-2"-1"0,4-3-813,4 4-1036,4-6 1236,7 8-213,0-8 0,7 7-819,4-6-274,6 1-435,11-4 0,1 0 252,5 0-2801,5 0 1616,-3-5 1,8 0 315,-2-3-4933,-2-2 3822,4 9 0,-5-8-1665,3 5 2184,3-5 0,-14 8 874,4-3 0,-9 3 0,2 1 0</inkml:trace>
  <inkml:trace contextRef="#ctx0" brushRef="#br0">4648 12380 7903,'-10'-26'581,"3"-1"-399,-4 5 0,5 2 36,-5 5 1414,-1 0-1044,1 3 1,-1 5 1965,1-1-1748,0 5 0,-1-2 185,1 5 1,1 2 328,2 1 0,-2 0-477,2 5 1,2 3-348,-2 4 1,4 4-302,-3-4 1,3 6 21,-4-2 0,2 4-684,-2 3 1,3 0-344,5 4 0,0-4-751,0 0 1,0-3-1406,0-4 0,5 1 1605,3-4 1,7-2 1360,4-7 0,3 3 0,1-3 0</inkml:trace>
  <inkml:trace contextRef="#ctx0" brushRef="#br0">5025 12232 7903,'5'-23'788,"-2"1"98,4 3 0,-3 4-492,4 7 1818,-1-2-1413,5 9 1,1-3 2309,2 8-1639,-3 2-916,5 11 1,-1 2 1744,3 8-1119,3 7-1711,1 12 557,-5 6 41,3 5 1,-8 1 257,2 3-1666,-2-3 1170,-9-22 1,-2 1 0,1-5-1,-2 0 132,-2 4 1,-2 1-494,-2-2 1,-1-1 419,-2-1 1,-2-2-1,-4 0 1,-1 0-15,-2-2 0,0-1-3555,-18 19 2334,-4-8 0,6-12-2830,3-8 2405,2-7 1772,0-7 0,4-5 0,-3 0 0,3 0 0</inkml:trace>
  <inkml:trace contextRef="#ctx0" brushRef="#br0">5836 12300 8174,'-11'0'677,"3"-1"558,0-3 97,1 3 0,-1-4-511,1 5 1126,4 0-575,-2 0-144,5 0-849,5 0 1,3 0-155,7 0 0,3 0-344,4 0 0,1 0-1050,0 0 1,1 0 469,3 0 646,-3 0-2857,9 0 1888,-9 0 1,4 0-222,-5 0-928,0 5 2171,0-4 0,-6 14 0,0-2 0</inkml:trace>
  <inkml:trace contextRef="#ctx0" brushRef="#br0">5802 12540 7903,'-22'5'0,"8"-4"3352,-5 3-1568,10-2-1118,4-2 0,7 0 1405,1 0-1433,4 0 1,10 0 35,6 0 1,1 0-6,7 0-307,4-6-1224,1 5 840,3-4 1,-1 5-473,0 0 1,4 0-809,-4 0 1,4 0-3662,-4 0 4963,0 0 0,-8 5 0,-3 2 0</inkml:trace>
  <inkml:trace contextRef="#ctx0" brushRef="#br0">6795 12483 7840,'-11'0'0,"0"0"0,4 5 872,-3-4-330,4 4-166,-1-5 302,-3 0-260,9 0 105,-4 0-370,5 0-104,5 0 90,1 0 0,6 0-65,-1 0 1,6 0 98,2 0 0,4-1 26,3-3 1,3 2 10,6-6 1,-1 4-59,0-3 0,5 3 246,3-4-1159,3 6 868,0-3 1,6 5 83,3 0 1,1 0-207,2 0 1,4 0 121,0 0 0,-28 0 0,0 0-17,32 0 1,-31 1 0,1 2-163,0-2 0,2 1 0,0 0 0,1 0 174,1-2 1,2 0 0,-1 2 0,1 0-230,1 0 1,0 0-1,1 0 1,0 0 160,2-2 0,1 0-639,2 0 1,1 0 662,-3 0 0,0 0 1,4 0-1,1 0-119,-4 0 0,1 0 1,2 0-1,0 0-519,-1 0 1,1 0 540,3 0 1,1 0 21,-5 0 1,1 0 0,1 0 0,-1 1 37,-4 1 1,-1 0-1,1 0 1,0 1-41,0 0 0,-1 1 0,0 1 0,0 1 16,-1-3 0,0 1 0,-4 1 0,0 0 1,-4 1 0,0 0 1,-3-1-1,-1 1-236,29 6 0,0-2 309,-4-3 1,-4 3-1566,-11-2 700,-3-3 540,-4 5 0,-8-8 254,-4 1 0,-2-1 0,-10-2 0,-5 0 0</inkml:trace>
  <inkml:trace contextRef="#ctx0" brushRef="#br0">7823 13614 7794,'-16'-7'-459,"3"2"286,-3 5 1,0 0-616,1 0 451,0 0 337,4 0 0,-2 0 0,-2 0 0,2 0 0,-4-1 195,6-3-96,0 3 0,3-5-53,0 2 0,6-3-24,-2-4 0,3 2-35,1-2-318,0 2 331,0-8 0,0 1 0,0-2 0</inkml:trace>
  <inkml:trace contextRef="#ctx0" brushRef="#br0">7823 12837 7823,'8'-10'0,"0"2"106,-6-2 208,3 4 51,-5-6 295,0 1-8,0 5 536,0 1 762,0 5-669,0 5-874,-5 1 1,3 10 1411,-6 3-855,5 3-588,-7 6 0,5 1 434,-2 5 0,-4 6-51,4 2-1151,-3 7 1158,-2 8-546,1 7 1,5-27 0,0 1 40,1 1 0,-1 1-1083,0 0 1,1 0 912,-1 5 1,0 1-1,-1-3 1,-1 1 91,0 0 1,1 0-80,1-2 1,1-2-176,0 24 1,2-3 117,-1-8 162,0-8-470,4-5-16,0-6 270,5-5 1,-2-7 736,4-11-2645,-4 1 2228,2-11 0,-1-2-911,-1-11-1629,6-4 1273,-2-7 1,8-6-3484,0-6 2320,0-4 2117,2-12 0,-3 1 0,5-4 0,0 4 0</inkml:trace>
  <inkml:trace contextRef="#ctx0" brushRef="#br0">8212 13545 7823,'-23'0'826,"5"0"-477,1 0 0,2 0 196,0 0 73,5-5-327,0 4 0,5-6 1373,-3 4-824,3 1-315,0-3 1044,4 0-1004,-4 4 1,10-4 75,2 5 26,3 0-326,2-5 1,4 4 112,3-3-541,8 2 132,-3 2 1,5 2 193,-2 2-436,-3-3 182,9 4 0,-8-4-94,6 3 150,-6-3 0,3 6-66,-5-4 66,5-1 1,-5 3-283,0-5-1075,-1 5 857,-9-4 0,4 4-43,-6-5-188,-5 0 109,-1 0 86,-5 0-124,-5 0 324,4 0 1,-13-5-252,3-3 204,-3-7 159,2 3 0,-3-10-26,0 3 0,0-4-104,3-4 238,1 3-41,-1-9 0,1 0-198,0-5 817,4 0-421,2 4 0,5 0-100,0-1 1406,0 1-945,5 5 1,3 1 805,7 5-830,3 5 1,10-2 7,2 5 0,3 3 30,1 5 0,1 4 327,-1 0-454,0 1 1,4 4-112,0 1 1,-5 4-155,-6 4 0,0 6 301,-4 2-582,2 2 213,-12 2 0,2 1-269,-8 3 221,4-3 40,-10 9 0,4-5-218,-5 2 179,-5 3-99,-1-9 1,-7 6-25,-2-4 0,-2-2 23,-2 3-219,-2-3 197,8-1 0,-7-4-52,4 0 542,-4-5-229,7 8 0,-2-10 892,7 3-515,-2-2-199,9-1 451,-4-1-430,5-5 0,1 3 19,3-5 1,7 0 32,8-4 0,7 0 56,1 0-1424,9-5 801,-5-2 1,13-5 231,-2-4-4440,2 4 3233,2-10 0,-5 10-2360,-3-4 2502,-8 4 0,-2 0-1216,-5 1 2276,-5 4 0,-2-3 0,-4 4 0</inkml:trace>
  <inkml:trace contextRef="#ctx0" brushRef="#br0">9434 12928 7823,'0'-11'0,"-5"3"4780,-3 1-1611,3 4-1713,0-2 884,5 5-1014,0 5-585,0 2 885,0 4-1026,0 5 0,0 4 67,0 6-191,0 3-212,5 11 0,-4 2-409,3 7 1,-3 4-698,-1 8 1,-5 3 834,2-30 0,-1 0-3534,-7 30 2821,0-2 0,0-10-1590,-1-3 573,1-12 958,-1 1-2183,6-14 1944,-4-1 1,7-6 15,-4-6 1002,4 1 0,-12 4 0,2 2 0</inkml:trace>
  <inkml:trace contextRef="#ctx0" brushRef="#br0">9456 12974 7301,'7'-5'-168,"-2"4"1278,-5-9-105,0 8-404,0-3 659,0 5-350,-5 0 1,2 0 77,-4 0 1,3 2-451,-4 1 0,4 0 283,-3 4 0,3 1-330,-4 4 0,5 4 210,-5 3 1,4 3-173,-3 0 0,-1 8 334,-3 4-603,-1 0 0,1 16-114,-1-1 222,1 11 0,-1-2 60,1 3 1,0 1-401,-1-1 0,7-28 0,0-1 28,-3 29 1,3-7 146,5-8 6,0-5-276,0-7 101,0 5 0,0-8 27,0-1-656,0-4 448,0-9 1,0 5-28,0-3 987,0-3-827,0 1 1,0-6 210,0 1-253,-5-1 254,4 1-450,-4-1-17,0-5 229,4-1-1342,-5-5 431,6 0 452,0-5-2189,0-1 1743,6-5 0,-4-7-3828,6-5 2503,-1 0 2173,5-10 0,-1 4 0,1-5 0</inkml:trace>
  <inkml:trace contextRef="#ctx0" brushRef="#br0">7972 11501 7823,'0'-29'0,"0"6"0,-4 2 0,0 6 3302,0 5-1056,4 5 3228,0 5-3623,0 5-1306,0 7 1,0 10-163,0 9 1,-1 9-183,-3 10 0,2 4-302,-2-20 1,0 1 0,0-2 0,1 1-73,-3 4 1,0 0 0,0 2 0,1 0-444,-1 2 1,0 0-1,1-2 1,0-1 334,1-3 1,0 0 0,-1 28-2299,5-7 1,7-12 663,4-10 1,2-11 1914,6-9 0,0-6 0,4-9 0,0-8 0</inkml:trace>
  <inkml:trace contextRef="#ctx0" brushRef="#br0">8417 11501 7823,'0'-7'1320,"0"-3"-312,0 9-365,-5-9 1261,-1 9-531,-1-4 1398,-3 5-1899,9 0 0,-4-2 1105,5-2-1455,0 3 0,5-4-407,3 5 1,3-1 49,4-3 1,7 3-820,4-3 0,6-1 487,-1 1 1,3-4-957,4 5 0,-2-5-34,2 4 1,-3 0-363,-1 4 1,-4 0 591,-4 0 1,-3 0 440,-4 0 0,-4 2-441,-7 2 0,-3-2 380,-5 6 0,-1-2-387,-3 2 934,-2 2 0,-11 1 0,-1 7 0</inkml:trace>
  <inkml:trace contextRef="#ctx0" brushRef="#br0">8554 11467 7823,'-5'-12'0,"-1"1"1487,-6-1 1,2 5-387,3-1 0,-4 6 651,4-2-1132,-3 2 1822,-2 2-1588,1 6 1,-1 5 16,1 8-221,0 3-348,-1 11 1,2-2 107,2 11-483,-2 0 28,9 4 1,-8 4 313,5 4-2224,0-3 1825,4 4 0,0-9-1674,0 0 1275,0-1 1,6-10-1492,1-1 1,2-5 996,-1-6 0,2-5-536,-3-3 0,4-4 890,0-3 0,-3-3-92,-1-5 0,-4-1 1079,1-3 1,2-2 0,0-6-1</inkml:trace>
  <inkml:trace contextRef="#ctx0" brushRef="#br0">8417 11855 7823,'-9'-12'1547,"-2"1"0,-2 0-345,6-1-768,1 1 0,6 3 1837,0 1-1511,0-1 0,0 0 681,0 1 0,9 4-730,3-1 1,7 2-905,0-2 1,4 3 118,3-3 90,-2 3-1941,9 1 1529,-3 0 0,1 1 283,4 3-2230,-9-3 1525,12 9 1,-12-4-1219,4 6 1383,-4-1 0,0 1-545,-7-1 0,-4 1 586,-7-1 1,1 0 43,-5 1 0,-2 3 568,-5 0 0,-9 6 0,-6-4 0</inkml:trace>
  <inkml:trace contextRef="#ctx0" brushRef="#br0">8360 12118 7823,'-23'11'0,"2"0"0,2 1 4198,2-1-2782,11-4 0,1 3 113,5-3 0,1 0 499,3 0 0,7-3-258,8 4-1258,3-6 0,6 3-872,2-5 265,8 0 1,-1 0 158,5 0-3496,5-5 2773,0-1 1,0-2 319,-5 1-3600,0-1 2551,-2-3 0,3-1-213,-5 1-749,-5-1 1524,-5 6 0,-10-3-583,-3 5 917,-2 1 492,-7 3 258,-1 0 0,-15-6 0,-2 0 0</inkml:trace>
  <inkml:trace contextRef="#ctx0" brushRef="#br0">9274 11352 7823,'-5'-23'0,"-2"6"1285,-4 2-809,-6 2 1,3 6-76,-5 4 0,4 1-179,-4 2 0,1 0 1964,-1 0 1,-1 2-1094,5 1 1,1 4-356,6 4 0,-1 1-307,6-1 1,-3 2-131,3 2 1,1 3-138,-1 5 0,1-1-528,2 1 0,0 0-211,0 0 1,2 0-562,1 0 1,5-4-1459,7 0 0,-1-7 1318,5 0 1,5-2 1275,7-6 0,2-5 0,1-6 0</inkml:trace>
  <inkml:trace contextRef="#ctx0" brushRef="#br0">9685 11284 7823,'0'-17'0,"-4"5"0,0-4 3123,0 9-1021,-1-3-1073,4 8 2622,-4-3-2406,5 10 1,-1 3 2245,-3 7-2484,3 8 0,-6 8-500,4 7 0,1 3-272,-2 9 0,2 2-574,-2 5 1,2 5 377,-2-30 1,0 1 0,0 1 0,0 0-97,-1 2 0,-1 1 0,0 1 1,1 0-128,-1 0 0,0 0 0,2 0 0,0-2-591,-3 21 1,1-4-128,-2-11 1,-2-4-691,2-7 1,3-9-2397,1-6 3037,-2-9 1,5-3-381,-3-8 0,8-3 641,3-9 0,2 4 856,-1-4 0,2 4 0,-4 0 0</inkml:trace>
  <inkml:trace contextRef="#ctx0" brushRef="#br0">10998 12403 10105,'-6'0'3154,"1"0"-1446,5 0-1302,5 0-485,1 0 127,11 0 1,-3 0-601,5 0 417,0 0 143,9-5 0,1 4-1401,5-3 759,6 3-465,-5 1-873,4 0 1209,-4 0 0,-1 0-469,0 0 72,-5 0 581,-6 5 579,-6-4 0,-6 9 0,1-4 0</inkml:trace>
  <inkml:trace contextRef="#ctx0" brushRef="#br0">11010 12620 7823,'-18'0'0,"1"-4"2634,6 0-1160,5 1-939,1-2 1,5 2 1359,0-5-971,10 6-357,2-8 503,11 8-660,5-8 0,1 8 206,6-6-1377,-1 6 627,5-3 0,-2 5 110,5 0-2101,-5 0 1545,7 0 1,-8 5-1609,2 2 488,2 3 1021,-4 2 679,3-6 0,-10 4 0,-1-3 0</inkml:trace>
  <inkml:trace contextRef="#ctx0" brushRef="#br0">12209 12574 7897,'-6'0'0,"-1"0"95,3 0 121,3 0 54,-4 0-58,0 0 112,4 0 1,-4 0-249,0 0 302,3 0-188,-3 0 0,4 0 190,-3 0-44,3 0-120,-4 0 108,5 0 64,0-5-179,5 4-15,-4-4-36,9 5-5,-3 0 1,0-1 147,1-3-218,-1 3 77,10-4 1,-3 5 155,5 0-471,-5-6 155,8 5 1,-5-4-198,6 5 157,0 0-7,0 0 1,0 0-112,-1 0 238,1 0-56,5 0-136,-4 0 145,4 0 0,-4 0 21,3 0-176,-3 0 45,9 0 1,-9 0 81,3 0-124,-3 0 122,4 0 1,-3 0-23,6 0 38,-6 0-25,3 0 0,-4 0 117,3 0-110,-3 0-32,9 0 1,-9 0 0,3 0 0,-3 1 12,-1 3 1,3-3-3,1 3 0,0 1 24,-5-1-148,1 0 131,5-4 0,-2 1 54,4 3 0,-5-3-63,2 3 1,-2-3-5,2-1 1,-2 0 15,6 0 0,-4 4 4,3 0 1,-5 0 11,2-4 1,2 0-4,2 0 1,-2 0-10,1 0 0,-3 0-7,3 0 1,1 0-17,3 0 1,-3 0 18,-1 0 0,-1 0-79,2 0 0,2 0 37,-3 0 1,2 0-87,-2 0 1,2 4 84,-5-1 0,1 1-8,-2-4 0,-2 0 37,3 0 0,1 0-3,-1 0 1,4 0 138,0 0 0,2 0-91,1 0 0,0 0-67,1 0 0,4 0-22,3 0 0,-2 0-116,2 0 0,-5 0 165,1 0 0,3-4-13,1 1 0,-7-1 18,-1 4 1,-2 0 76,2 0 0,-1 1-32,-2 3 0,-3-3-60,-5 3 0,1 1 130,2-1 0,0 1-47,4-1 1,-3-3-27,3 3 1,-3-2-42,3 2 1,3-3-88,2 3 0,5-3 85,-5-1 0,3 0-13,0 0 0,1 0 29,3 0 0,-3 0-18,-5 0 1,-1 0 13,-2 0 1,4 4 7,-4 0 0,1 1 8,-6-1 1,2-3 19,3 3 0,5 1 8,-1-1 1,2 0-38,-3-4 1,1 0 1,3 0 1,3 0-15,5 0 1,-1 0 16,1 0 0,0 0-10,-1 0 0,5 0-1,-1 0 1,2 0-204,-1 0 1,-2 0 197,5 0 0,-1 0-4,1 0 1,2 0 16,-5 0 0,3-4 2,-4 0 0,5 0-4,-5 4 1,2 0-4,-2 0 1,0 0 94,4 0 0,0-3-61,4-1 1,0 0 6,1 4 0,-1-4 24,0 0 0,4 0 0,0 4 1,-1-3 7,-2-1 0,-1 0 17,0 4 1,-1-1 7,-3-3 1,-2 3-45,-6-3 1,1 3-54,0 1 0,-1 0-109,1 0 1,-4 0-50,0 0 1,-7 1-141,0 3 1,-2-2 295,-7 6 0,5-6 0,-7 5 0,-6 2 0,-7 3 0</inkml:trace>
  <inkml:trace contextRef="#ctx0" brushRef="#br0">12460 11661 7878,'4'-18'-350,"1"3"-879,1 2 966,-3 2 1465,7-6-733,-9 4 0,4-3 223,-5 4 453,0 1-667,0 0 1,0-5 191,0 1 1245,0 0-530,6 9 317,-5-5-931,4 5-102,0 0 1003,1 1-818,6 10-597,4-4 0,-2 10-269,5 1 0,-4 1 243,4 6-1637,-5-5 1087,8 7 1,-9-4 234,2 2-2010,3 2 1379,-6-3 0,4 1-1611,-9 0 1283,3 0 623,-8-1 0,3 2-217,-5-5 343,-5 6 0,-7-4 121,-7 6 86,-2 0 1,-7-4-236,-3 0 1040,3 0-571,-5-1 1,10 2-100,1-4 1101,-1-1-788,5-4 0,4 4 883,3 1-560,2-1-372,2-9 0,4 1 671,6-4-444,9-1-288,1 3 0,8-5-15,-2 0 1,6 0 85,2 0-339,0-5 70,1 3 1,-4-6 196,2 4-752,-1-5 427,-3 8 1,-3-5-483,0 6 322,-5 0-2,-2 0-137,-2 6 224,-9 0-2,4 5-1,-5 1-183,0-1 277,-5 1-89,-6 4-119,-7 2 197,-5 5 1,0 0-44,1-1-846,-6 6 584,-2 1 0,-5 6-1347,-3-1-155,7-5 1510,-7 4 1,10-9-1092,-2 3 663,2-8 317,10-8-202,2-6 680,9-5 0,2-10 0,16-7 0,1-13 0</inkml:trace>
  <inkml:trace contextRef="#ctx0" brushRef="#br0">13271 11432 7878,'0'-23'-1070,"0"1"391,0 4 679,0 6 1202,-5 7-582,-6 5 0,-3 10 896,-5 6-790,-6 9-578,1 4 0,-12 16 1789,1 4-2413,14-20 0,0 2 762,3 0 1,1 1 251,-3 4 0,1 2-323,-2 1 0,2 2 0,2 0 1,0 0 133,-1 3 0,2 0 83,0 0 0,2-1-251,5-4 1,1-1 0,1-2 0,2-1 383,1 18-1193,8-7 815,3-12 1,9-11-830,3-8 452,8-2 199,-3-7 0,4-1 244,-5-5-199,5 0-699,-4-10 0,4-4-932,-6-13 1,1-3 525,0-8 1,-1-3-308,-3-5 0,-4 1 1503,-7-1-1569,-3 6 858,-5 0 1,-2 7 314,-1 3 251,-9 7 0,-6 6 0,-4 11 192,-1 2-192,-5 3 0,9 1 0,-3 5 0,11 1 0,-1 6 0,6 4 0,1 2 0</inkml:trace>
  <inkml:trace contextRef="#ctx0" brushRef="#br0">13420 11638 7935,'6'-18'-455,"-1"-2"-568,-5 5 2290,0-1-212,0 5-380,0 5 225,0 0 50,0 6-565,-5 6-207,-1 0 1,-2 7 179,0 2-539,6-2 195,-8 8 1,7-3 121,-5 5 1,5 0 49,-5-1 1,5 1 347,0 0-111,1 0-231,2 0 0,0 0 510,0-1-219,0 1-329,0 0 587,5 0-367,2-5 0,3 3 114,-2-2 84,2 3-275,-4-4 1,4 2 20,-2-5 0,2 2-44,-2-2 0,-2-4-196,2 1 142,-6-1-41,8-4 0,-7 0-167,4 1 35,-4-1 1,7 0-550,-9 3 255,10-9 156,-5 9 0,5-5 150,1 3 0,-5-2-136,1-2 0,-2-1-363,2 4 213,2-4 1,-9 3-96,3-2 1,-3-1-70,-1 4 1,-1-3-244,-3 4-547,-2-6 715,-5 8 1,-5-3-230,1 4-588,-5 0 786,2 1 0,-1-1-287,0 1-980,0 4 1116,-4-8 1,4 7-69,0-7-81,5-3 371,-2 0 426,-1-5 0,4 0 0,-3 0 0</inkml:trace>
  <inkml:trace contextRef="#ctx0" brushRef="#br0">13465 11729 7892,'-9'-11'0,"-2"-1"1791,-3 6-483,3-4 1448,-1 9-1423,6-4-795,1 5 0,6 0 1010,3 0-790,2 0-271,11-6-478,0 5 76,6-4 1,1 5-137,3 0 1,2 0-333,5 0 1,-3 0 361,-1 0-2842,1 0 1826,3 0 1,-5 0-3056,-2 0 2244,-3 0 1848,-11 0 0,7-5 0,-7-1 0</inkml:trace>
  <inkml:trace contextRef="#ctx0" brushRef="#br0">14059 11969 7904,'-11'0'0,"-1"-1"2138,1-3-612,-1 3-666,1-4 216,0 5-645,-1 0 0,6 1 217,2 3-720,-2-3 235,4 4-1965,-3 0 992,5 1 513,5 1-2997,2-2 3294,-1-5 0,9 5 0,-2 1 0</inkml:trace>
  <inkml:trace contextRef="#ctx0" brushRef="#br0">14653 11638 7904,'0'-17'1178,"0"5"-906,0-4 1347,0 4-41,0 0 321,0 1-863,0 5 47,0 0-974,0 6-75,5 6 0,1 0 206,6 5-864,-1 1 537,1-1 0,-1 1-219,0-1 1,1 4-448,-1 0 0,1 1 197,-1-5 0,-3 4-258,-1 1 1,0-1-543,0-4 947,4 1 1,-10 0-414,3 4 530,-3-4 1,-6 5-120,-3-6 584,-7 6-203,-3 0 0,-5 2-225,0 1 1180,1-7-717,-1 9 1,0-9-181,0 2 1841,0-2-1235,0-2-1,6-1 853,1-2-362,4 2 356,0-9-566,1 4-236,5-5-354,0 0 0,15 0 29,3 0-336,2 0 146,2 0 0,-3 0-410,2 0 232,3 0 70,0 0 0,1 0-223,0 0 123,0 0 0,0 2-557,0 1 1,-1 2 19,1 3 318,-3 2 0,-4-3-212,-1 4 0,-1 4-50,-2 0 5,-3 1 227,-5 0 1,-6 3-60,-6 8 1,-8-2 83,-7 6 1,-10-1-415,-1 4-1069,-5 1 1303,-3-1-164,1 0 302,4-5 0,3-2-578,8-8-70,2-2 116,10-11 240,7-1 66,11-5 537,11-5 0,7-1 0,10-11 0,1-1 0</inkml:trace>
  <inkml:trace contextRef="#ctx0" brushRef="#br0">15247 11569 8294,'-5'-11'2078,"-2"5"-1672,-4 0 0,-2 8 118,-2 2 1,1 7 106,-5 8 0,-1 9 448,-7 6-544,3 6-543,-4 10 1,1 2 924,1 5-1259,12-26 1,1 1 577,4-1 1,0 1 616,-7 26-492,4-2 1,6-13-68,2-5 0,8-1-120,4-10 1,6-5 151,1-7-843,5-8 718,-2-2 0,5-5-721,0 0 330,0 0 177,-1-5 1,1-2-1990,0-8 799,-5 2 574,3-14-1053,-8 8 1702,4-9 1,-11 4-551,-2-3 1,-4 2 9,-4-5 0,-4 8 78,-7-1 597,-3 8-192,-5-2 0,-4 7 110,-4 3-112,-2 2 1,0 5-204,3 0-119,-3 5-54,14-4 198,-8 9-355,19-4 307,-2 6 0,11 2-114,3-3 1,9 3-40,10-6 0,5-3 418,6-1 0,0-3 0,1-1 0,-1 0 0</inkml:trace>
  <inkml:trace contextRef="#ctx0" brushRef="#br0">15658 11558 7904,'0'-12'0,"0"1"523,-5 0 161,4-1 0,-9 6 720,2 2-645,-2 3-298,-7 1 234,5 5-353,-10 1 0,8 7 157,-5 2 3,0 3-233,-9 5 1,4 5 127,-3 2 440,-2 3-453,5 1 0,-8 1 927,6-1-1384,-1 0 406,4-5 0,5 3 705,3-5-516,2-1-152,7-8-246,1-1 39,5-6 0,6-3 24,6-1 0,0-3-142,8 4 0,-1-6 281,3 2-836,6-3 472,-4-1 1,8 0-1115,-5 0 782,5 0 1,-7 0-17,5 0-1126,-4 0 709,7-5 185,-9 4-778,4-4 865,-5 5 0,-1 0 595,1 0-1332,0-5 811,-5 4 1,2-5-83,-5 6 0,4-1-17,-3-3 0,-1 3 106,-4-3-495,1 3 164,-6 1-426,4-5 730,-3-1 477,-1-1 0,-1-3 0,-5 4 0,-5-6 0,-1 1 0</inkml:trace>
  <inkml:trace contextRef="#ctx0" brushRef="#br0">15658 11626 7904,'0'-6'5375,"-5"1"-4668,-1 10-361,-1 7 0,1 5 1949,2 6-1182,3 5-448,-4 1-910,0 5 407,3 6 1,-6 2 217,4 7-1540,-5 3 892,2 0 1,0-1 248,-1-5-2357,6-1 1641,-3-4 1,1-3-3011,0-7 1977,0-4 1107,4-4 1,0-5 660,0-3 0,0-2 0,0-2 0</inkml:trace>
  <inkml:trace contextRef="#ctx0" brushRef="#br0">16126 11935 9130,'-11'0'2090,"-1"0"0,5 0-772,-1 0 0,1 1-510,-5 3 1172,6-3-1253,-4 9 0,7-5 66,-4 3-2021,4 2 939,-2-4 0,6 2-5629,3 0 5918,7-6 0,2 3 0,4-5 0</inkml:trace>
  <inkml:trace contextRef="#ctx0" brushRef="#br0">16526 11626 7898,'0'-16'0,"0"2"1245,0-5-515,0 5-203,5-3 956,-4 6-925,9 0 0,-7-1 83,5 1 413,-1-1-603,5 6 0,-1 1 188,1 5-253,-1 0-139,5 0 0,-2 1 132,5 3-730,0 7 0,-1 2 266,-3 2-1195,-2 3 748,-1 0 428,-1 5-1613,0 0 1086,-4-1 0,-2 1-228,-5 0-112,0 0 546,0 0 0,-1 0 57,-3-1 0,-4 1 142,-7 0 0,1 0-153,-5 0 701,0 0-282,-4 0 0,0-4 1199,0 0-728,1 0-353,-1 3 0,0 0 1785,0-3-958,0-2-229,0-1 0,6-7 1218,1 2-1319,4-2-132,5-2-233,2-2 1,6-5 42,3 0-117,8 0-54,0 0 1,14 0-664,-3 0 419,2 0 1,2 0-1189,-1 0 888,6 0 0,-8 1 48,3 3-691,-8-3 614,2 9 0,-9 0-165,-1 6 194,-4 4 219,-7-2 1,-3 6 59,-5 2 0,-4 4-67,-11 4 1,-1-4 128,-3 1-572,3-6 490,-4 3 1,1-3-195,1-2 0,0-2 131,7-10-556,3 0 64,4-4 166,6-2-521,1-5 920,5-5 1,6-2-572,6-4 52,-1-5 632,11-2 0,-6-5 0,3 0 0,3 0 0,-4-5 0,5-1 0</inkml:trace>
  <inkml:trace contextRef="#ctx0" brushRef="#br0">17143 11581 7898,'17'-12'85,"-1"1"167,-9-1-252,-2 6 476,-5 1-248,-5 10 1,-1 3 826,-5 7 33,-1 3-654,1 5 1,-5 6 980,1 5-653,-5 5-1467,7 7 1663,-8 5-564,3 1 0,-1 5 209,0 0 826,5 5-1080,3-30 1,0 0 0,0 29 264,-1-8 399,1-2-588,10-21 0,1 3-419,7-10-11,9-10 56,1-3 0,8-10-1409,1 0 787,-2-10-183,9 2 1,-5-14-1996,3 3 2004,-9-7-324,0 2-377,-14-9 916,7 9 1,-14-8 851,3 5-1722,-8 1 854,-7 3 0,-8 5-320,-8 3 466,3 2 146,-4 7 0,1 1-505,1 5 272,-1 5 487,4-4 0,7 9 0,4-2 0,6 2 0,6 1 407,0 1-407,10-1 0,3 1 0,10-1 0</inkml:trace>
  <inkml:trace contextRef="#ctx0" brushRef="#br0">17440 11592 7898,'0'-11'0,"0"-1"0,0 1 3047,0-1-1973,0 1 0,0 3 1951,0 1-1636,0 4-860,5-2 0,1 5 395,6 0-508,4 0 0,-3 0-736,8 5 281,-3 2 0,5 8 283,0 0-1691,5 5 1089,-4-2 0,0 4 267,-5-3-2154,-5 2 1487,2-3 0,-4 4-1718,-1-3 1352,-4-3 678,-2 1 1,-7-3-288,-1 5 275,-9-5 348,-1 2 0,-12-1 50,2 1 1,-6-1-9,2-4 0,-3 5 247,3-1 0,1 0-240,3-4 1602,0 1-1074,5-1 0,2-3 1916,4-1-1099,1-4-266,4 2 1569,2-5-2069,16 0 454,1 0-560,6 0 0,4 0 223,-3 0-468,2 0-5,2 5 1,-4-4 162,0 3-738,0 3 361,4-6 1,-1 8-711,-3-5 478,-3 4 266,1-1 1,-5 4-898,3 1 477,-7-1 182,2 0 0,-8 6-525,1 2 350,-1 3 141,-7 0 1,-3 5-72,-7 0 0,-3-1-1,-5-3 0,-5 5-66,-2 3 1,-7-2 23,-1 1-2236,0-4 2025,4 7 1,3-9-2282,1 2 2896,4-7 0,2-1 0,5-3 0,-1 4 0,-2 3 0</inkml:trace>
  <inkml:trace contextRef="#ctx0" brushRef="#br0">18079 12049 7874,'-11'-6'0,"-1"-3"1751,1 5 1,3 0-784,1 4 0,3 0-124,-4 0-394,6 0-643,-3 0-1428,5 0 1109,5 0 1,-3 0 275,6 0 236,0 0 0,3 0 0,0 0 0</inkml:trace>
  <inkml:trace contextRef="#ctx0" brushRef="#br0">18353 12060 7874,'-11'-5'1747,"5"4"-502,-5-9-744,5 9-180,0-9-63,-4 8-44,8-3 0,-3 5 0,5-5-2015,0 4 1312,5-4 1,2 5 488,4 0 0,6-5 0,0-2 0</inkml:trace>
  <inkml:trace contextRef="#ctx0" brushRef="#br0">18650 12083 7874,'8'-5'951,"0"-2"-369,-6-4-257,8 0 1,-7 1-342,4 2 15,-4-2 0,7 9-20,-9-4 91,4 0 0,0 3 251,3-1-1868,2 1 1084,-3 2 0,7 0 147,-3 0-714,3 0 1030,-3 0 0,6 5 0,1 2 0</inkml:trace>
  <inkml:trace contextRef="#ctx0" brushRef="#br0">19370 11661 7874,'-7'-23'1241,"-3"5"-760,9 2 0,-9 5 225,2 4-263,-7 2-195,-3 5 0,-5 6 1175,1 6-658,-1 9-1180,-5 13 1706,4 7-971,7-14 0,1 2 0,-12 25 32,12-22 1,1 1-362,1-1 0,0 1 96,5-2 0,1 1 0,1 1 0,2 0-200,1 28 1,10-6-556,5-10 0,11-5-1682,8-10 1186,3-2 762,6-5 0,2-5-1439,5-3 741,-1-7 1100,6-3 0,-5-9 0,4 0 0,2 1 0,1 2 0</inkml:trace>
  <inkml:trace contextRef="#ctx0" brushRef="#br0">19655 11672 7874,'0'-18'0,"4"2"1661,0 4-669,0-4-219,-4 3 476,0-3-616,5 4-210,-4 1 1090,9-1-963,-3 6 0,5-3 82,3 5-1140,3 1 456,0 3 1,4 1 128,-3 3-1199,2 2 865,2 5 1,-4 2-593,0 2 523,-5-2 1,3 7-1574,-6-4 1219,-5 4 0,-1-7-237,-5 2 255,0 3 353,0-6 1,-5 9-112,-2-6 589,-9 0-199,4-4 0,-10 1 1026,3-1-586,-2 1-361,-2-1 0,0 1 1685,0-1-759,0 0-440,0 1 0,2-5 226,2 1 0,2-5-102,6 0 1,-1-1 896,1-2-868,5 0-125,1 0-259,5 0 1,5 0-476,2 0 82,3 0 136,7 0 0,1-4-1039,5 0 641,4 0 171,-2 4 0,4 0-111,-3 0 1,-1 5 81,1 3-744,-2 2 502,-1 2 0,-1-1-274,-3 0 683,-3 6-65,-9-4 1,-2 8 209,-5-2-58,-10 8-63,-3-3 0,-15 5-95,-3-2-12,-7 2-994,3 0 762,-10-1 161,10-5 0,-1-5-152,6-3-170,5 3 16,2-11 104,6 3-900,11-10 246,1 0-380,15-5 1787,3-1-584,4-10 0,5 2 438,-3-5-209,3-1 0,0 3-429,1-5 429,5 4 0,-4-4 0,3-1 0,1 4 0,-2 0 0,0-2 0,-2 0 0,-1-2 0</inkml:trace>
  <inkml:trace contextRef="#ctx0" brushRef="#br0">20341 11604 7894,'-12'0'516,"1"0"0,-2 1-258,-2 3 0,1 7 1749,-5 8-974,0 3-408,-9 6 360,4 6-162,-9 6 0,12 10 84,-1-1 341,6 6-763,0-13 0,10 2 227,2-9-21,2-6-357,8-1 0,4-3-242,5-2 1,6-4 20,2-11 1,1-3-727,7-5 1,-1-2 251,5-1-718,-6-4-89,4-9 445,-9-2 1,4-6-1844,-5-3 1764,-11 3 1,-1-4 150,-11 5-780,0 0 862,-11 1 1,1-1-191,-13 0 402,3 5 124,-13 2 0,8 6-308,-6 2 324,6 3 1,-3 5-289,10 0 505,2 5 0,4 1 0,1 1 0,-1-2 0</inkml:trace>
  <inkml:trace contextRef="#ctx0" brushRef="#br0">20683 11546 7895,'0'-16'1397,"0"3"-76,0-2 608,0 7-1251,0 3 21,-5 5-357,-1 0 1,-2 9 102,1 3-9,-1 7-274,-3-2 0,3 6 209,0 0-155,6 5-41,-8-4 1,8 5-105,-1-2 5,1-3 0,2 9 357,0-9-257,0 4 0,0-5 165,0 0 44,0 0-184,0 0 1,0-2 52,0-2 463,0-2-388,0-1 1,4-3 414,0 2-374,0-7-118,1 2 1,-3-9 147,6 3-76,0 2-401,3-4 143,0 3 0,-3-5-46,0 0 1,-1 0-219,5 0 1,3 0 120,0 0 1,2 1-158,-2 3 0,-3-3-733,4 3 495,-4-3 235,0-1 1,-1 4-713,1 0 455,-1 5 78,-5-8-46,5 9 162,-10-9 1,4 9-98,-5-2 370,-5 2-135,-2 2 0,-9 3-145,-3 0 1,-3 4 26,0-4 0,-5 4-144,0-3 0,-1-5 56,2-3 1,0-2-590,-4 2 424,10 2 159,-7-9-1168,9 4 938,0-5 1,2 0-53,4 0 656,6-5 0,-4-1 0,4-6 0</inkml:trace>
  <inkml:trace contextRef="#ctx0" brushRef="#br0">20626 11718 7895,'1'-27'1457,"3"1"1,-3-1-632,3 4 1,3 5 786,0 3-817,3 2-265,2 7 1,4-3 215,3 5 0,4 0-87,4 4-1564,-3 0 716,9 6 0,-5 0 286,2 5-3065,3 1 1076,-4 4 1891,1-3 0,3 9 0,-4-5 0</inkml:trace>
  <inkml:trace contextRef="#ctx0" brushRef="#br0">21140 11912 7922,'-8'-11'2400,"1"-1"1,3 5-106,-4-1-1169,6 5-417,-3-7 1,14 9 946,2-3-1105,8 3-358,-1 1 0,6 0-165,3 0 1,2 4 300,5-1-2558,0 6 1609,1-2 1,0 0 273,3 1-3851,3 0 3981,-1 3 0,5 0 0,-5 1 0</inkml:trace>
  <inkml:trace contextRef="#ctx0" brushRef="#br0">21780 11855 7981,'6'-29'0,"-1"1"2275,-5 5-1024,0 0-762,5 5 0,-4 2 524,3 4 1,1 1-80,-1 0 189,0 4-225,-4 2-224,5 5-900,1 0 204,1 5 0,-2 7 92,-5 7 0,0 2-60,0 2 1,0 5 99,0 2-48,0-2 29,0 5 1,-5-5-237,-3 3 23,3-3 58,-5 0 1,7-4 112,-4 2 0,3-3 44,-4-4 1,4-1 142,-3-3-52,4-7-80,-7 2 1,9-19 8,-3-2 0,3-12 9,1 0 1,4-6 3,-1 2 0,6-5-42,-1 2 0,2 2-77,1 1 0,-3 2-162,0-2 0,-1 3-462,5-2 490,-1 1 1,2 8 28,2 1 94,-2-1 0,8 8 40,-2-3 1,3 5-38,1-1 0,0 3 158,-1 5 1,0 1-43,-3 3 1,-2 4 54,-6 7 0,-1 3 62,-2 5 0,1-1 213,-6 1 1,0 5-114,-7 3 1,2-2 128,-6 1 0,2 1-619,-2 3 1,-1-5 129,5-2 1,1-8-1218,3-4 1,1-3 362,3-5 1,2-2-12,5-5 0,6 0-253,2 0 1,6-1 1145,2-3 0,5-2 0,-3-6 0</inkml:trace>
  <inkml:trace contextRef="#ctx0" brushRef="#br0">22465 11866 7917,'-12'-11'0,"5"-1"614,-1 1 1,6 3 2341,-2 1-2222,3 4 0,6-3-3,2 2 1,5 3-406,3-3 1,3 3-270,5 1 0,1 0-116,2 0 1,3 0 102,6 0 0,0 4-703,3-1 1,-1 1 397,5-4 1,-5 0-919,1 0 1,-3 0 240,0 0 0,-7 0 99,-6 0 1,-1-1 369,-10-3 1,-2 2-59,-9-6 1,0 0 526,0-3 0,-5-6 0,-1 0 0</inkml:trace>
  <inkml:trace contextRef="#ctx0" brushRef="#br0">22762 11638 7917,'-18'-12'385,"-2"5"170,4-1 1,-3 2 946,4-2-1035,5 3 1,4 5 1120,2 0-1121,3 0 1,-4 5 303,5 3 1,0 8-429,0 7 0,3 1-385,1 7 0,0 3-154,-4 4 0,0 1-374,0 0 1,0 0-866,0 3 0,0-3 697,0-5 1,0-1-703,0-2 1,5-1 1439,3-7 0,-3-3 0,0-8 0</inkml:trace>
  <inkml:trace contextRef="#ctx0" brushRef="#br0">23150 11592 7923,'-11'0'1594,"-1"0"1577,1 0-1754,4 0 1530,-3 0-1917,9 5 0,-5 3-305,2 7 1,3-1-166,-3 5 1,3 1-280,1 7 1,0-2-244,0 6 0,1-1-1030,3 5 0,-3-5 680,3 1 0,-3-2-1874,-1 1 0,0-2 2,0-5 2184,0 0 0,0 0 0,0-1 0</inkml:trace>
  <inkml:trace contextRef="#ctx0" brushRef="#br0">23458 11444 7905,'12'-17'0,"-1"1"2587,1-3 1,-1 7-1253,1 8 1,3 3 1016,0 1 0,0 7-1062,-3 4 0,-2 11-444,-3 8 0,2 8-366,-5 4 1,0 6-77,-4 2 1,-1 5-529,-3 3 1,-8 2 83,4-27 0,-3-1 0,1 0 0,-1-2-945,-12 27 0,-1-4 715,-3-4 0,-1-7-1596,-2-4 0,-4-9 143,-1-6 1,1-1-412,-4-7 1,-1 0 2133,1-4 0,-3 3 0,4-2 0,0-6 0,-1-3 0</inkml:trace>
  <inkml:trace contextRef="#ctx0" brushRef="#br0">18570 12723 8081,'-7'0'-292,"-1"0"0,4-4-369,-3 0 1,3 0 1743,-4 4-163,6-5-625,-3 4 56,0-9-117,3 9 1,-3-6-69,5 4 0,1 1-117,3-2 1,-1 2 204,4-2 1,-3 3-42,4-3 0,-2 1-7,2 0 1,2 1 236,-2-1-229,2 1 0,1 2-105,1 0 0,-5 0 11,1 0 0,-1 0-68,5 0 0,-1 0 67,1 0 1,-1 0-115,1 0 1,0 0 75,3 0 0,3 0-133,5 0 0,4 0 92,-1 0 0,7 0-137,2 0 0,-1 0 99,4 0 0,3 0-76,0 0 0,4-1 83,1-3 1,-1 3-130,1-3 0,0 3 101,-1 1 0,2-4 17,3 0 0,-7 0-7,3 4-909,-3 0 922,2 0 0,6 0 5,2 0 1,-2 0-201,-1 0 0,2-3 188,1-1 1,3-1 150,1 1 0,0 1-71,0-4 1,5 3-28,-29 0 1,-1 0 0,2 1-1,-1-1-52,2-2 0,-1 0 0,0 2 0,0 1-163,1-1 0,-1 0 0,1 1 1,0 0 189,1-1 1,0 0 0,-1-1 0,1 0 3,2 1 1,0 0-1,-2 1 1,-1 0-2,1-1 1,1 0 0,-2 3 0,-1 0-8,1-1 0,-1 0 0,1 1 0,0 0-39,1-1 0,0 0 0,-1 1 1,0 1-33,1-2 1,0 0-1,-1 1 1,0 0-35,-1 1 1,0 0 0,1 0-1,0 0 32,2 0 0,-1 0 1,-3 1-1,0 0-53,1 1 0,0 0 0,28 0 380,-29 2 1,-1 0 0,29-1-9,-29 1 0,1 0 1,22 4-56,3 3 0,-8 2-40,4 2 1,-5-1-103,4 5 1,-4-5 1,0 1 0,-2 2-318,-1-2 1,1 4 136,2-4 0,-3 4-456,0-4 0,-1 1 84,-3-5 0,3-1-31,0-2 1,-3 1 95,0-5 1,0-1-156,4-3 1,2 0 437,-3 0 1,-3 0-249,-11 0 0,1 0-4,-6 0 1,1 0-347,-4 0 731,-6 0 0,5 0 0,-4 0 0</inkml:trace>
  <inkml:trace contextRef="#ctx0" brushRef="#br0">14813 13088 8292,'0'-23'0,"-1"1"914,-3-1 0,3 5-298,-3 3 1,4-2 1248,4 2-973,2 0-318,5 8 1766,1-3-1497,-1 9 1,6-4 125,2 5-816,7 0 38,-2 0 1,8 5 192,-5 3-2164,5 7 1368,-3-2 0,0 8-917,-2-2 856,-3-2-339,-7 4 0,-1-3-2296,-9 5 1825,-2 5 514,-5-4-443,0 4 722,-10-5 0,0 0-316,-13-1 790,3 1-56,-13 0 0,0-4 93,-5 0 1,-5 0 276,1 4 1,-1 0 1498,1 0-1588,2-6 352,11 5 0,1-13 914,5 2-768,6-7-282,5 1 1617,2-5-893,9 0-407,-4 0 1,10-4 495,2 1-982,4-1-1,5-1 1009,-3 3-536,8-3-236,2 5-963,1 0 364,4 0 181,0 0-1120,1 0 811,1 0 1,0 5 276,-7 3-719,2 2 456,-7 2 1,0 0-146,-3 4 1,-7 3-196,-5 7 0,-4 0-155,-6 4 183,-6 6 115,-20-1 0,1 8-101,-10-5-1101,0 0 1427,-3-3 0,3-1-1336,0 0-36,5-5 1025,3-6-877,11-6 603,12-6 814,6-5 0,5-12 0</inkml:trace>
  <inkml:trace contextRef="#ctx0" brushRef="#br0">15647 12997 8292,'-5'-23'605,"-2"5"0,-4 2 901,-1 4 0,0 7-581,-4 5 693,-1 5-1001,-6 17 1,-6 8 1344,-6 16-2859,14-16 0,-2 1 1098,-1 1 0,1 1 0,-3 8 0,1 2 400,2-2 1,1 1-290,1 2 0,1 1-20,-1 1 1,3-1 0,3 2-1,2-1 138,0-2 1,3 0 0,2-7 0,3-2 279,1 18-351,8-10-135,8-13 0,2-5 160,5-10-812,0-5 406,9-5 0,-4-5 182,2 0 0,2-5 95,-1-2 1,-1-8-4339,-3-4 1781,0-8 2160,-5-2 1,-2-6-1083,-4 1 0,-6 0 410,-2 0-1190,-8-1 1663,-7 6 0,-7-3-479,-5 6-41,-5 4 442,4 6 0,-4 6-180,5 2-410,1 3 582,4 5 0,3 5-269,7 3 696,3 2 0,5 1 0,5 1 0,6-1 0,7 0 0</inkml:trace>
  <inkml:trace contextRef="#ctx0" brushRef="#br0">15921 12928 8292,'0'-11'-515,"0"-5"515,-5 3 2605,-2-4-1110,-4 6-651,-1 5 183,1 0-594,0 6 0,-1 6 240,1 1-112,-1 8-369,1 3 0,-1 5 192,1 0 221,0 5-266,-1 1 0,5 3 335,-1 2-247,0-7-236,2 11 1,-3-9 761,5 5-349,-5-5-160,8 4 0,-5-5 380,2 3-349,3-3-219,-4-6 441,5-4-364,-5 4 0,3-8 145,-1 5-355,1-5 85,2 2 0,0-8 208,0-1-367,0 1 39,0 3 1,4-3-419,0 0 279,5-1-117,-3 5 0,6-5-272,-1 1 0,0-4 241,1 3-227,-1 1 265,1 3 0,-1-3-165,0 0 453,-4-1-218,3 0 0,-9 3 145,3-3 67,-3 4-158,-1 0 1,-1 0-15,-3 1 50,-2 4-33,-6-3-1042,-4 9 703,-2-10 1,-1 9-132,0-6-1795,0 5 1484,-9-2 1,4 1-89,-3 0-1600,3-5 1592,1 2 1,1-4-2290,-1-1 1692,0 1 626,5-6 882,7-1 0,1-15 0,3-3 0</inkml:trace>
  <inkml:trace contextRef="#ctx0" brushRef="#br0">15921 13088 8292,'0'-23'0,"0"6"0,0 1 5066,0 4-1612,-5 0 1493,3 6-2710,-3 1-1426,5 5 0,5 0 49,3 0-604,7 5 0,3 1-3010,5 6 2005,5-1 1,1 1 443,5-1-1933,0 0 1642,1 1 1,-1-2 595,0-2 0,0 2 0,1-4 0</inkml:trace>
  <inkml:trace contextRef="#ctx0" brushRef="#br0">16629 12997 8292,'0'-17'0,"0"1"1792,0-3-705,0 2-223,0 6 1077,0 0-954,0-1-366,0 6 831,0 1-360,0 0-284,0 3-158,0-3-295,0 5 1,0 5-140,0 3 0,0 3-223,0 5 1,-1 1 285,-3 6-602,-3 0 314,-4 5 0,0-3-665,-1 6 147,1-1-98,-1-1-3,1 4 397,-6-8 1,5 3-350,-4-6 288,9 1 106,-3-5 1,8-2 14,-1-4-203,1-6 149,2-1 0,5-6 184,3-3-413,7-2 406,3-11 1,4-2-44,-3-7-111,2 2-314,-3-4 1096,0 5-450,3-5 1,-8 4-165,2-3 1080,-2 8-710,-2-2 1,-3 3-2,0-5 377,-1 5-407,-1 2 1,3 4 444,-5 1 51,0 4-95,1 2-281,-4 5-143,4 0-58,0 0 0,-2 5 31,5 3 1,-5 4 128,5 3 132,-5-3-293,7 10 0,-8-4 157,6 5-886,0-1 441,-2 1 1,4 0-426,-2 0 266,2 5 164,1-9 1,2 6-2922,2-9 1341,-2-1 741,8-4-4063,-3-4 4962,5-2 0,5-5 0,1 0 0</inkml:trace>
  <inkml:trace contextRef="#ctx0" brushRef="#br0">2752 14996 7986,'-7'7'-1585,"-1"0"932,-1-2 1711,4 4-416,-5-3-209,4 5 191,-6 1-327,1 4 1,-1-2 54,1 5 0,1-5 97,2 1 0,3-2 160,5-2 1,3 0-189,4-4 1,7-3 352,13-8-274,2-7-820,11-2 802,-5-14-313,9 3 0,-3-10 169,5 0-131,-6 0-38,5-6 0,-6 1 169,3-3-765,-8 3 406,-6 4 1,-10 5-231,-3 0 200,-7 9 27,-3 5 1,-10 11-509,-3 5 229,-7 0 119,-8 0 1,-6 6-116,-5 5 1,-1 6 203,1 6 1,-1-4 227,-3 0 0,3 0-172,1 4 561,0 0-392,10-1 1,-8 1 1,5 0 1,6-1-53,5-3 0,9 1 451,3-5-134,3 6-189,1-9 0,9 9 149,2-6 0,12 4 121,0-4 227,7 5-367,-1-2 0,11 0 125,2-3-3663,-3-2 2258,5-2 0,1-3-2121,4-1 1596,1-4 910,-5 2 0,1-11 557,0-6 0,-4 3 0,0-6 0,1-3 0,1-2 0,2-3 0</inkml:trace>
  <inkml:trace contextRef="#ctx0" brushRef="#br0">3540 14859 8200,'0'-18'323,"2"-4"-216,2 3 1359,-3 3-900,9-6 1,-5 4 322,3-5 87,2 1-563,-9-1 0,8 1 230,-5 3-82,0-2-228,1 8 1,-4-7-497,3 4 104,-3 6 123,-1 0-416,-5 9 206,-1-4 197,-11 5-795,4 0 527,-3 5 0,1 2-41,-1 9 14,-4-4 4,7 10 0,-3-8 114,5 5 0,-1-5 443,1 1 0,-1 3 948,1 1-679,4-3-342,-3 6 1,8-6 611,-6 4 0,6 0 68,-2-5-422,3 5-189,1-7 0,0 4 119,0-6-740,0 0 284,5 1 1,1-1 39,5 1 1,2-5-107,2 1 1,-1-4-1023,5 3 583,-5 1 297,3-2 1,-6 4-330,1-2 299,4 7-32,-8-2 918,7 9-488,-14-5 1,4 11-142,-5 3 471,0 7-415,-5 2 0,-1 7 22,-6 3 1,0-2-166,-3 5 1,3-2-117,1-1 0,1-2 118,6-10 0,0-1-1804,4-7 807,5-2 222,1-10 0,6-3-512,-1-7 0,2-3 570,2-5 0,-1-7-66,5-4 0,-4-6 85,4-5 788,-5-6 0,-2-2 0,-7-4 0</inkml:trace>
  <inkml:trace contextRef="#ctx0" brushRef="#br0">3895 14756 8139,'-6'-12'0,"0"1"923,-5-1 0,4 5 3440,4-1-3139,-4 6 745,6-3-1267,-4 5 0,4 1-422,-3 3-329,2 7 244,-3 2 1,0 10-149,-2 0 0,0-1 22,0 5 1,3 1 45,-4-1 1,5 3 275,-5-3-738,5-1 283,-2 2 1,5-7-230,0 1 1,0-5-151,0 2 0,5-6-141,3-2 1,2-5 253,2-6 1,0 0-87,3 0 0,-2-5 54,2-2 1,-1-3 124,2-2 0,-4 1-7,4-1 0,-5 1 196,-3-1 0,2 1-50,-3 0 1,0-2 258,0-2 1,1 2 358,3-2-340,-4-3-112,3 5 1,-4-4 633,6 1-372,-6 4-120,4-5 0,-7 6 91,4-1 0,0 5 81,0-1-224,3 6-24,-3-4 0,0 6 172,1 0-915,0 6 458,3 0 1,-1 5 96,-2 1 0,2 4-145,-3 3 1,4 3-844,0 1 1,0-1 332,1 1 0,-1-1-64,1-3 1,0 1 234,4-5 1,-2-1 25,5-6 0,0-4-77,4-8 0,-1-5-247,1-10 1,0-1 396,0-11 1,-2 2 438,-2-1 0,-2-2 0,-6 5 0,1 1 0,-1 3 0,-1 1 0,-2 3 0,2-2 0,-9 3 0,5 0 0,-6 3 0,0 2 0,0 2 0,0-2 0,0-2 0,-4 6 0,0-2 0,-5 3-6,1 0 0,-2-1 17,-1 6 1,-1-1-12,1 4 0,-4 5 0,0 3 0,-1 3 6213,5 4-3334,-6 3-1874,5 5 0,-5 5-352,6 2 1,-4 3-361,-1 1 0,2 1-76,7-1 1,-2-1-65,5-3 0,0 2-297,4-5 0,5-2 21,3-6-961,7-7 775,3-7 1,5-5-121,0 0 0,-1-7-177,1-4 1,0-2 31,0-6 0,0 0-140,0-4 0,-6 0 220,-1 1 1,0-1 109,-1 0 0,1-4-55,-5 1 1,-3-1-54,-1 4 688,-4 5-243,2-3 0,-5 4-204,0-2 1244,0 3-757,-5 9 0,2-1-205,-4 4 2296,4 0-1538,-2 4 0,4 0 354,-3 0 0,3 3-515,-3 4 1,4 2 61,4 10-449,-3 0-1,4 4-190,-5 5 250,5 1-120,-4 5 1,4-1-382,-5-2 161,0 2 110,0-4 0,4 0-1852,0-2 896,5-8 589,-3-3 0,7-9 0,1-4-71,1-1 0,5-12-4984,0-6 5352,6-9 0,-2-9 0,4-7 0</inkml:trace>
  <inkml:trace contextRef="#ctx0" brushRef="#br0">5162 14185 8015,'-16'-4'0,"-3"0"3681,2 0-2431,1 4 1,4 2 1447,1 1 0,3 6-1448,1 10 1,0 2 968,0 9-1164,2 6-1362,0 4 826,3 11-231,-3 6 0,1 3-667,2-28 1,1 0-1,-3 28-497,4 1 0,0-6 749,0-2-1595,5-10 1283,1 1 1,6-14-3139,-1-4 1,-1-2 3576,-2-1 0,-3 0 0,-5 0 0</inkml:trace>
  <inkml:trace contextRef="#ctx0" brushRef="#br0">6327 14276 8038,'-16'-28'0,"-1"5"3020,-2 0-1336,-2 11-953,8 7 1,-2 6-29,7 3 1,-1 3-44,5 9-47,-5 1-319,-2 16 0,0 3-23,-1 10 0,1 1-202,3 2 0,2 4 204,-2 8 0,6-4-237,-2 0 1,3-1-1056,1-6 1,0-1 303,0-3-1155,5-5 1192,1-7 1,7-6-132,2-5 1,-1-7-152,5-4 1,-1-6 450,1-6 0,2-1-36,-2-3 0,-1-6 29,1-6 1,-4-4 391,4 1 1,-5-3 188,2 0 0,-8 3 136,0 0 1,-5 1 162,0-1 1,-1 1 66,-2 3 0,0 2 462,0-2 0,0-2-432,0 2 1,0-4 163,0 4 0,1-2 79,3 2-473,2 2-59,0-3 1,5 5-308,-4-1 1,3 1 205,2-1-492,-6 6 343,4 1 1,-8 10-36,1 3 267,-1 7-122,-2 3 1,-2 6 44,-1 2 1,0 2 123,-5 3 0,2 0-259,-2-4 0,0 0-220,4-4 0,0-2-368,4-2 0,0-6 167,0-6 0,5-4-364,3 1 0,2-9 266,1-7 0,4-5 0,1-10 0,-1-2 577,-4-6 0,-4 1 0,3-5 0,-4-2 0</inkml:trace>
  <inkml:trace contextRef="#ctx0" brushRef="#br0">6476 14504 8038,'6'-11'18,"-2"0"1,2 3-25,2 0 1,3 5-130,4-5 1,3 2-201,5-2 0,5-1-546,2 5 881,-2-5 0,10 3 0,-2-5 0</inkml:trace>
  <inkml:trace contextRef="#ctx0" brushRef="#br0">6864 14219 8038,'0'-18'0,"0"-2"680,0 5 1052,5-6 889,1 9-1908,1 0 1,-2 11 302,-5 12 0,0 10-416,0 17 0,-3 7-96,-4 9 0,-1 7-566,1-29 1,-1 0 0,0 2 0,-1 0 180,2 0 0,-1 0 1,-1 2-1,-1 1-28,2-1 1,1 0-1,-3 1 1,1 1-184,1-4 1,1 0 0,-1-1 0,0-2-348,-3 18 0,5-11 326,2-15-932,2-5 0,4-12 320,2-2 0,-2-12-233,6-3 1,-1-9 671,5-3 0,-1-5-406,1-6 1,-1-1 464,0 1 0,1-4-60,-1 0 0,-4 1 243,-4 7 0,-1-1 204,-2 8 1,0-1 1142,0 9 1,-2 1-126,-1 7 2069,1 1-2392,-3 12 1,7 0-624,1 5 1,5-3-238,7 0 1,-1-5-359,5 5 1,0-2 71,4 2 1,0-2 300,0-2 1,-6-3 19,-1 3 0,-4 1-695,0-1 0,-5 1-606,1-1 1,-5-2 824,0 6 0,-3-4 389,-3 3 0,-9 5 23,-7 3 1,-2 5 230,-2-1 1,-1-1 107,-3 1 0,3-4-175,-3 5 1,4-7 556,4 3 0,-1-4 487,5 0 183,5-1-920,5 1 0,11-6-62,5-2-173,6-3 0,6-1-89,0 0 60,-1 0 0,5-1-235,0-3 147,4 3-59,-1-4-18,-1 5 0,0-2 0,-4 0-276,2-2 0,0 0-127,-5 4 0,1 0 79,0 0 0,0 0-372,0 0 465,0 0 1,0 0-646,-1 0 433,1-5 151,0-1 0,-1-7-717,-3-2 508,2 2 130,-8-8 0,3-1-339,-4-5 472,-6 1 103,-1 3 57,-5 0-160,0 5 0,-10-3 769,2 8-384,-18 2 18,7 0 1,-13 10 0,5-3 1063,2 3 1,1 6 655,1 3 1,2 3-177,1 4-1082,4-2 0,6 7 887,2-4-1223,3 4 0,5-2 5,0 5-289,10-1 1,-1 1-1,10 0-515,2 0 0,0-1 563,2-3-3864,5 2 2445,1-8 1,4 3 1355,-3-4 0,9-1 0,-4 1 0</inkml:trace>
  <inkml:trace contextRef="#ctx0" brushRef="#br0">7880 14139 8124,'-5'-16'830,"-1"3"67,-5-2 1,-1 7 851,1 4 1,2 9-488,-3 7 0,4 11 553,-8 11 1,-1 10-1010,-3 10 0,0 3-580,1 4 0,9-30 1,0 1 104,2 2 0,1 0 0,-1 3 0,0-1-111,2 0 1,1 0 0,1-2-1,2-2-864,-2 25 0,3-5 459,1-6-758,5-5 1,1-7 0,5-9-46,1-4 0,1-6-873,2-8 0,-1-2 773,5-5 0,-2-1-43,3-3 0,1-3 693,-2-8 1,1 1-34,-1-5 1,3-2-156,-3-5 1,-2 1-175,-2-1 643,3 2 1,-6 2-1,3 2 234,-2 1 1,-5 4 318,-1-4 0,-3 5 196,4-2 0,-6 0 706,2 1 1,-3-1 39,-1 5 0,0 0 243,0-1-422,0 6 1,-1-3-644,-3 5 0,3 2-502,-3 5 1,3 1 12,1 8 0,0-2-133,0 9 1,0-1-10,0 1 1,0 2-201,0-2 0,0 3-283,0 1 0,0 2 231,0-2 0,4 2 26,0-6 1,5-2-11,-2-2 1,7-4-74,1-3 1,6-3-140,-2-5 0,4-5-184,3-3 1,-2-3 281,3-4 1,-4-2 150,-4-2 0,1-2 397,-5 2 0,1-2-119,-5 2 1,-1 3 541,-2 4 1,1-3 150,-6 0 229,1 0 175,-4 3-68,0 6 0,0 3-99,0 11 0,-4 6 346,1 13 1,-8 7-186,0 8 0,0 7-475,-5 4 1,2 10-432,7-30 0,-1 2 1,0 4-1,-2 1 126,-1 3 1,0 1-1,-1 1 1,1 1-275,-1-1 1,1 1 0,1-1 0,1 0 10,-1-1 0,1 0 0,0-3 0,-1-1-276,-1-1 0,-1-2 0,-11 23-421,0-7 1,0-16-600,1-15 0,-6-9-4266,-3-9 5550,-2-3 0,-2 1 0,-3-6 0,-3-5 0</inkml:trace>
  <inkml:trace contextRef="#ctx0" brushRef="#br0">5345 14242 8066,'-11'-12'0,"0"5"1107,4-1 1648,-3 6-1530,3-3 1,1 6-602,2 3 0,3 8-148,1 11 0,0 6-296,0 9 1,0 8-221,0 7 0,0 3-817,0 1 532,-3-23 1,1 0 256,1 25 1,-4-25 0,1-1-380,0 25 0,0-8-591,4-4 0,0-7-1646,0-8 1267,5-8 872,1-7 0,2-6 545,0-2 0,-6-3 0</inkml:trace>
  <inkml:trace contextRef="#ctx0" brushRef="#br0">5402 14733 8066,'-4'-12'0,"0"1"0,-3 3 1138,3 1 1592,0 4-1258,4-2 170,0 5-1495,5 0 0,0 1 31,3 3 0,1-1-357,-5 4 206,5 1-61,-8 3 1,5-3 76,-2 0 1,-3-1-101,3 5 0,-3-5-827,-1 1-193,0 0 379,0-2 269,5 4 153,2-9 0,0 4 103,1-5 0,-4 0 62,3 0 1,1 0-180,3 0 597,1-5-241,-1-1 1,1-5-22,-1-1 1,1 5 150,-1-1 1,0 2 1155,1-2-699,-6 3-58,4 5 539,-3 0 1,0 1-342,1 3 1,-6 7-135,2 8 0,-6 8-316,-2 4 1,-6 7-152,-2 3 0,0 10-281,-7 6 0,10-25 0,0 1 187,-1 5 0,1 0 1,-2-2-1,0-1-122,1 4 1,1-2-1,0-3 1,0-2 102,-10 29 1,5-4-1344,-1-3 463,2-14-76,2-7 0,0-15-822,-1-3 1,5-7 1698,-1-4 0,0 2 0,-3 0 0</inkml:trace>
  <inkml:trace contextRef="#ctx0" brushRef="#br0">9685 14744 8011,'6'-40'0,"3"0"0,-5 6 2358,0 10-1507,-4 2 0,-2 11 51,-1 0 228,-4 4-678,-4 2 1,-2 5 1426,-2 0-882,-3 5-604,-5 7 1,2 5 620,2 6-495,-3 5-738,4 1 661,1 6-193,0 4 0,7-3-115,2 2 0,3-8-128,5-3 1,2-3 269,1-1-929,4-11 531,9 4 0,2-15-359,5 3 0,0-12 515,0-3 0,-1-10-1559,1-2 1,-5 1 70,-3-5-642,-2-2 1359,-7 5 0,-1-3-57,-5 8-425,-5 2 724,-1 6 0,-9 5-84,-1 2 0,-3 4 11,4 4 1,0 6 567,4 5 0,4 0 0,2 2 0,5-4 0,10 3 0,3-5 0</inkml:trace>
  <inkml:trace contextRef="#ctx0" brushRef="#br0">9970 14733 8011,'-11'-12'0,"0"1"0,-1 0 2,1-1 1,1 5 125,2-1 808,-2 0-226,9-3 379,-5 5-474,6 1 0,0 6-7,0 3 0,0 2 88,0 5 1,0 1 329,0-1 1,0 2-375,0 2 0,0-1 145,0 5 0,0-5-535,0 1 1,-1 3-36,-3 1 1,2 1-144,-6-1-114,6 3 111,-3-4 1,1 3-149,0-2 0,-1 2 156,1-6 0,3 0-179,-3-3 0,4-1-206,4 0 1,-2-4-272,6-3 0,3-4 14,5-4 0,4-3 218,-1-4 0,3-2-92,0-2 0,1-3-17,0-5 0,0 2 68,0 2 1,-4-1 196,0 4 1,-5 0 69,1 1 0,-2 2-98,-2-2 412,-5 2 862,0 2-624,-6-1-243,0 6 236,0 1 280,0 5-601,0 5 0,0 1-211,0 6 1,3 0 98,1 4 1,4-3-92,-4 7 1,3-7-310,-3 3 0,7 0 121,-3-1 0,9-1-429,-6-6 0,8 1 59,0-5 0,3-2-101,0-6 0,5-3 107,0-8 1,4-8-155,0-8 1,1-3 158,-2-4 0,-2 1-46,-5-5 0,-5 2 681,-3-2 0,-4 2 0,-3 6-329,-3 10 329,-5-3 0,4 11 0,0-3 1161,4-3-950,-1 10 0,0-5 463,1 6 1,0 3 926,3 0 0,-1 5 499,-2-5-792,2 6 1,-9 3-435,3 10 1,-3 7-384,-1 9 0,-6 8 213,-5 11 1,-2 5-394,-6 6 0,8-27 0,-1 1-266,-1-1 1,-1 1-1,1 1 1,0 0-101,1-1 1,1-1 0,-11 31-431,3-4 0,4-7-206,7-8 0,3-9-917,5-14 1,5-8-703,3-7 0,2-5 442,2-7 1868,-1-5 0,6-15 0,0-1 0</inkml:trace>
  <inkml:trace contextRef="#ctx0" brushRef="#br0">10347 14687 8011,'-23'-10'1689,"1"2"0,4 3 625,3 5-1221,7 0 0,4 0 227,8 0 1,13 2-986,9 1 0,11-1-431,5 2 1,7-3-473,5-1 1,1 0-987,3 0 0,0 0-2806,3 0 4019,-3 0 0,-1 5 0,-6 1 1</inkml:trace>
  <inkml:trace contextRef="#ctx0" brushRef="#br0">11238 14721 7935,'-11'-22'495,"-6"0"-197,-2 3 639,-2 3 1,0 4 0,1 2 2333,0 2-780,-4 3-1616,1 5 0,-1 5-179,-3 3 1,-1 8-106,1 7 0,5 3-120,3 8 1,5-1-39,-2 9 1,5-2-343,3 2 0,3-2 129,5-6 0,3-5-296,4-2 0,4-4-332,11-4 1,0-4-440,8-8 0,-3-1-9,4-6 1,2-2-699,1-2 1,3-6 706,-7-5 0,2-4-672,-2 4 671,3-5 1,-9 2 0,2-5-1594,-6 0 2441,-4-5 0,-4 4 0,-1-4 0</inkml:trace>
  <inkml:trace contextRef="#ctx0" brushRef="#br0">11352 14767 9424,'-6'7'4623,"-4"3"0,5-4-1994,-3 5 0,3 5-1657,5-1 1,0 1-326,0 0 0,0-2-591,0 5 1,6-2 64,6 2 0,1 2-121,6-6 1,-2 0-245,2-3 1,7-6-257,-3-2 0,2 1-139,-2-1 1,3-7-926,1-8 0,-4-2 349,-4-6 0,-3-1-204,0-7 0,-2 2-300,-11-6 1,1 5 856,-4-5 0,0 2-260,0-2 0,-10 5 527,-5 7 0,-5 3-523,-3 9 1118,-5 2 0,-1 5 0,-6 0 0</inkml:trace>
  <inkml:trace contextRef="#ctx0" brushRef="#br0">11935 14687 8799,'0'-34'1058,"0"0"0,0 6 1089,0 5-1409,0 5 1,0 7 458,0-1-599,0 6-23,0 1-471,0 5-126,0 10 0,-4-1-85,0 10 1,-5 1 44,2 7 1,-3-2-113,-2 6 1,1-2 83,-1 1 0,5 2-181,-1-5 1,4 3 28,-3-3 1,4-2 105,-1-6 1,3 2 33,1-6 55,5 0 0,1-9 146,6-2 1,-1-3-104,1-1 1,-1-5-37,1-2 0,-1-3-94,0-2 1,-3 1-197,0-1 1,-5 1 51,5 0 0,-5-1 82,0 1 159,-1-1 0,-1 1-24,3-1 0,-3 1 14,3 0 0,1-1-120,-1 1 1,5-1-90,-2 1 1,7 1 103,1 2 0,2-2-9,-2 2 1,2-1 97,2 2 1,1 2 119,-5 5 0,4 0 132,-4 0 1,-3 0-22,-5 0 0,-4 5 5,1 2 1,-3 4 20,-1 0 1,-5 2 228,-3 2 0,2-2-110,-2 2 1,5 1-108,-5 0 1,5-1-167,0-4 0,1 1 182,2-1 8,0-5-119,5 5 0,2-10-40,4 3 0,-3-7-23,-1-1 0,1-5-104,3 2 1,-3-3-139,0-2 0,-1 1-387,5-1 1,-5 1-697,1 0 0,0 0 623,3 4 1,-3-2-1838,-1 5 2491,1-5 0,3 3 0,1-6 0</inkml:trace>
  <inkml:trace contextRef="#ctx0" brushRef="#br0">12449 14790 7993,'0'6'1100,"0"-1"0,0-3 754,0 2-1190,0-3 1,1 5 217,3-2 1,-2-3-36,6 3 0,3-3-354,5-1 1,5 0-504,2 0 0,5 0-189,6 0 0,2-1-152,2-3 0,-3-2 81,3-6 1,-6 5-293,-1-1 1,-7 1 104,-1-5 1,-7 1-283,-8-1 0,-3 1 233,-5-1 0,-10 5 218,-6-1 1,-5 4 47,-6-3 0,-2 4 177,-5-1 1,3-1 238,1 2 0,1-1 258,-2 4 1,3 0 500,5 0 1,2 0-624,2 0 0,2 1-41,6 3 1,1 2 1518,2 6 1,3 3-866,5 0 1,3 5-648,4-1 1,2 3 88,10 1-1945,5 0 1183,5 0 1,6-2-448,-1-2 0,5 3-998,3-3 1,1-4 1583,-1-4 1,8 1 0,-3-6 0</inkml:trace>
  <inkml:trace contextRef="#ctx0" brushRef="#br0">13317 14550 7978,'-4'-23'556,"0"0"1,-1 2 821,1 2 0,3 2 485,-3 6-1348,3 0 1,0 0-392,-3 4 1,1 2-176,-4 5 1,-1 4-205,-3-1 0,-5 7 252,1 2 1,-4 1-15,4 6 1,-5 0 62,1 3 1,1 1-312,-1 0 0,5 4 491,-1-1 1,2 5-117,1-4 0,2 0 434,3 0 0,2-3-168,5 3 0,0-4 222,0-4 1,0 1-105,0-5 1,0 1-72,0-5 1,5-3-59,2-1 0,2-3 139,-1 4 1,6-5-175,-3 5 1,3-5 59,-2 0 0,0 2-333,3-1 0,-1 1-120,5-1 0,-5-1-95,2 4 0,-4-3 16,0 4 1,-2-4-325,-2 3 1,-3 1 257,-5 3 1,0 2-98,0 2 1,-7-1-371,-4 5 0,-7 0 213,-9 4 0,-2 1-943,-5 3 1,-4-3 189,0 2 918,-5-1 0,-3-3 0,-6 1 1</inkml:trace>
  <inkml:trace contextRef="#ctx0" brushRef="#br0">2216 15167 7909,'-12'-4'142,"1"0"67,-1 0-117,1-1 2,0 4 108,-1-4 1,1 1 219,-1 0 1,1 1-168,-1 3 1,0-2-13,-3-1 0,-3 1-27,-5-2 0,3-2 4,-3-1 1,2 0-78,-5 0 50,-3-6-23,-1 0 0,0-8-193,0 2 1,-1-3 16,-3-1 1,-4-5-18,0-2 1,3-7-1130,5-1 1054,5-10 68,-3 6 1,10-14 103,3 3-254,2-8 83,7 2 0,1-4 133,5 2-109,0-2 76,1 28 0,3 1 0,7-29 229,8 2-211,3 2-15,1 7 397,-1 2-236,1 9 1,4 2-788,-1 4 1043,6 6-193,-8 1 0,8 5-419,-5 1 546,4 4-207,-6 1 0,2 6-140,-4-1 22,0 6 621,-5 1 1,2 5-1150,-5 0 767,1 0 0,-1 0-1480,0 0 1109,0 0 0,1 1-282,-1 3-1195,0-3 951,-4 4 1,5-1-153,-1 0-579,0 0 679,-9-4 678,5 5 0,-10-4 0,4 4 0</inkml:trace>
  <inkml:trace contextRef="#ctx0" brushRef="#br0">1850 13568 8010,'-23'-5'0,"0"-4"0,1-2 1555,4-3-420,1 7-548,11 1 1,2 1 106,8 5 1,7 0-23,9 0-290,6 0-134,3-5 1,7 4-65,2-3-56,3 2-16,4 2 1,0 0-59,-3 0 1,2 2 286,-2 2-1133,2 2 795,2 5 0,-5 2-190,-3 2 1,-9-1-305,-6 5 1,-3 0-42,-9 4 322,-2 0 61,-14 5 0,-8-3 246,-9 6 0,-11 4-113,-9 7 0,17-20 1,0 1-187,-1-1 1,-1 1-1,1 0 1,0 0 75,-1 0 0,1 0 0,-23 18-107,24-19 0,1-2 1,-13 16-307,7-2 0,14-5 539,9-6 0,3 4 0,8-1 0,5 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23870 17268 8366,'-12'-5'318,"1"-2"0,-1 2 1592,6 0-560,1-1 215,5 5-1078,0-4 0,0 6-52,0 3 0,0 3-111,0 4 1,0 0 121,0 1 0,-5 4-69,-3 3 0,1 7-103,-5 0 1,3 5-78,-6-5 0,1 6 99,-1-1 0,2 2-299,-2 1 1,2-6-120,2-5 1,5-2-409,2-6 219,2-4 0,8-8-243,1-6 1,7-13-110,1-6 0,8-13 285,-4 1 0,9-8-30,-5 0 0,1-2-31,-5-2 0,3 0 474,-3 1 0,1 4 115,-1 3 1,-1 6 321,-3 2 1,-4 6-187,1 1 1,-2 5 40,-6 7 1,1 4 433,-1 4-441,-3 1 1,4 4 104,-5 1 0,4 4-56,0 4 1,-1 4 60,-3 1 1,0 3-140,0-4 1,0 5 200,0-1 1,0 3-116,0 1 1,-3 0 107,-1-1 1,-4 5-72,4 0 0,-4 3-78,0-3 1,-1 1-441,1-2 1,0 0 152,4 4 1,-4-8-1350,4 1 0,1-4 336,3 0 0,10-3-105,5-4 0,8-2-184,7-3 0,7-4 1253,13-11 0,7-4 0,-26 0 0,1 1 0</inkml:trace>
  <inkml:trace contextRef="#ctx0" brushRef="#br0">1039 948 8446,'-5'-11'4883,"-1"-1"-4535,-6 6 598,1 1 1,3 6 54,1 3 1032,-1 2-1301,-3 11 1,1 4 98,2 6-275,-2 10-875,4-7 1,-2 16-214,0-1 0,7-28-19</inkml:trace>
  <inkml:trace contextRef="#ctx0" brushRef="#br0">879 1131 8261,'-6'-28'1278,"-3"7"1470,5-1-1919,1 6-289,3 0 182,5 4 1,5 1 82,5 0-276,5-1 929,-2 1-603,5 4-301,0-3-708,5 4 0,2 0 232,8 2 0,-1-1 301,5 1-1725,-5 0 446,-3 9-85,-6 2 756,-5 4 0,-6 5 48,-1 3 0,-9 3-125,-3 1 0,-7 0-890</inkml:trace>
  <inkml:trace contextRef="#ctx0" brushRef="#br0">1599 822 8446,'0'-11'0,"-5"5"0,-5 0-1289,-6 6 653,1 0 2140,-1 6 1,3 5 0,-3 9-446,-1 6 1,4 4 638,-2 8 1,-1 4-1200,0 8 0,9-21-581</inkml:trace>
  <inkml:trace contextRef="#ctx0" brushRef="#br1">1096 1039 7770,'-5'-11'431,"0"-1"1,-4 1 2662,2 0-2308,4-1 717,-2 6-386,5-4-252,0 8 189,0-3 0,0 17-361,0 7 1,0 9 158,0 10 0,0 9-253,0 10-2340,0 5 1784,0-26 1,0 2 0,-2 1 0,0 2-376,0 2 0,1 1 179,-2 4 1,2-1 132,0 0 0,2-1 0,-1-1 0,0 0-943,0-4 1,0-2 435,-1-4 0,2 0 90,4 27 1,-3-9-894,6-7 444,-6-8 339,4-20-73,-6-7-57,0-1-327,5-8 500,-4-7 1125,4-8 1,-5-13-1766,0-4 582,0-6 125,0-14 1,0-4-758,0-6-1083,0-4 2110,0 30 1,0 0-1,0-4 1,0-1 166,0 1 0,0 0 0,0 2 0,0 1 0,0 2 0,0 0-917,0-28 917,0 5 0,0 4-844,0 11 827,0-1 113,0 18-307,0-4 1921,0 5 1,4 0-905,0 0-447,10 0 1294,-7 0 0,15-1-39,-3-2 107,2 2 1,6-8-155,0 5-1043,4 1 999,-1 8-1088,-1-4 0,2 11 593,-4-1-581,5 6-171,-8 6 1,3 1 349,-8 3-779,2 8 181,-8 5-263,3 11-219,-4 1 527,-1 6 0,-4 3 94,-4 0 0,-3 5-106,-3-1 1,-8 2-332,-4 2 0,-5 2-200,1-2 1,-7 1-269,0-9 0,-6-4-116,2-3 1,-2-11-471,1-1 1,4-10-667,4-5 0,1-9 1016,3-7 0,3-11-1225,4-11 2199,1-5 0,1-7 0,2 0 0,3 1 0</inkml:trace>
  <inkml:trace contextRef="#ctx0" brushRef="#br1">1907 948 7770,'-11'-22'0,"-1"7"0,1-8 2872,5 8-1489,-4 4-627,3 0 1,-4 10 1449,-1-3-540,1 8-1044,-1 8 1,1 7 74,0 7 200,-1 4 1,3 5 3,-2 3 487,2 8-1449,-7 6 426,4 10 0,1 1-82,5-28 1,0-1-265,3 0 0,0 1 0,0-2 0,1 1-2526,2 30 1322,5-6 842,6-13 0,12-13-1634,8-13 1,3-4 903,4-11 0,-2-5-304,2-7 1,1-11 673,-1-4 1,4-8-3308,-4-4 4010,0 1 0,-9-10 0,-2 2 0,-3-3 0,-1 0 0</inkml:trace>
  <inkml:trace contextRef="#ctx0" brushRef="#br1">2090 891 7770,'-11'-5'892,"-5"-2"892,1-4-1226,0 5 2540,9-5-1452,-5 10-1059,10-4 1,-3 5 1709,8 0-1577,2-5 1,7 4-279,2-3 1,3 3-240,5 1 1,5-2-1418,2-1 904,-2 1 1,5-3-1090,-2 5 0,-3-4 828,-2 1 0,2-1-612,-1 4 0,0 0 75,-5 0 1,0 0 9,-3 0 0,-3 0-1000,-4 0 1552,-6 0 0,-1 1 546,-5 3 0,-5-2 0,-2 6 0,-4 0 0,0 3 0</inkml:trace>
  <inkml:trace contextRef="#ctx0" brushRef="#br1">2204 902 7770,'-18'0'0,"2"0"1097,5 5 1,-1-3 14,1 1-719,-1-1 1074,6 3 1,1 1-111,5 6-852,0 4 0,0 3 659,0 8-752,0 2-1038,0 5 1073,0 5 1,0 8-797,0 11 1,0-26 0,0 2 291,0 1 1,0 2-1,0-1 1,0 0-567,0-1 0,0-1 0,1 28 286,3-5 1,-2-11-1100,6-12 1,-2-6 332,2-9 1,2-8 108,-2-7 1,-2-5 99,2-7 0,-6-2 894,2-13 0,1 2 0,-1-10 0,0-3 0,-4-4 0,0 0 0,0-2 0,0-1 0,0-4 0</inkml:trace>
  <inkml:trace contextRef="#ctx0" brushRef="#br1">2136 1291 7846,'-13'-18'491,"-2"3"0,2 7 2142,-2 4-849,7 3 1566,-2 1-1765,9 0-894,6 0 0,4-4-246,10 0 0,5-5-392,6 2 0,2-2-356,-1 1 1,2-2-346,-3 3 0,6 0-262,-2 0 0,1 4 0,-8-1 455,-2 3 1,-1 2-778,-1 3 0,-5 2 547,-3 6 1,-7 4-71,-4 3 1,-3 3-38,-1 1 1,-6 0-173,-6-1 0,0 1 964,-7 0 0,-6 5 0,-4 1 0</inkml:trace>
  <inkml:trace contextRef="#ctx0" brushRef="#br1">2124 1622 7846,'-5'11'3005,"-5"1"-2182,-5-1 1,1 0 640,6 1-454,-2-1 1,10-1 573,0-2 0,6-3-908,10-5 1,7 0-264,7 0 0,4-5-969,4-3 0,-1-2 0,4-2 411,-2-4 1,0 2-1310,-1-5 1,-2 4 493,2-4 0,-4 5-208,-3-1 0,-5 2-134,-7 2 1,2 3 90,-6 1 354,0 4 174,-8-2-37,3 10 720,-9-4 0,4 4 0,-10-5 0,-1-5 0,-6-1 0</inkml:trace>
  <inkml:trace contextRef="#ctx0" brushRef="#br1">2695 742 7846,'-11'-16'2875,"5"3"-867,-5 2 3166,10 1-3975,-4 8 0,6-3 1381,3 5 1,2 2-1225,6 1 1,4 5-1109,3 7 0,3 3-248,1 5 0,0 1 0,0 3 0,-1 6 0,1 5 0,-4 6-181,0 2 0,-5 6 181,1 9 0,-3-3-320,-4 3 0,-3 1 320,-5-1 0,-5-3-202,-3-8 0,-7-2-1680,-4-10 0,-7-4 915,0-3 0,-1-6-1870,4 2 1,4-8-3491,0-4 6327,5-2 0,-13 3 0,3 2 0</inkml:trace>
  <inkml:trace contextRef="#ctx0" brushRef="#br1">3232 9582 7770,'-8'0'-1654,"1"0"1654,4 5-20,-2-4 340,0 5-345,4-6 63,-4 0 0,4 0 127,-3 0 9,2 0 283,-3 0 3590,5 0-4033,5 0 38,-3 0 0,4 0-92,-2 0-84,-3 0-282,4 0 102,0 0 81,-3 0 1,4 0 43,-2 0 1,-3 1 56,3 3-124,-3-3 97,-1 4-28,0-5 330,0 5-53,0-4 109,-5 4 1,2-5 749,-4 0-692,4 0 1,-3 0 690,2 0-627,3 0 0,-4-1 433,5-3-189,0 3-156,0-4-136,0 5-198,0-5-353,0 4 187,0-4-1131,5 5 620,1 0-788,6 0 1,-1 0-71,1 0 1450,-1 0 0,0-6 0,1 0 0</inkml:trace>
  <inkml:trace contextRef="#ctx0" brushRef="#br1">1987 9559 7770,'-11'-5'780,"-1"4"198,1-3 1,-2 3-310,-2 1-176,7 0-232,-7 0 0,9 6 117,-6 6 651,1-1-635,0 11 1,-1-1 201,1 6 272,4 5-495,-3-8 0,9 9 144,-3-3-364,8-2 0,4-4-55,7-5 0,-1-5 95,5 1 1,0-7-226,4-4 0,-2-4 94,-2-4 1,3-7-534,-3-8 0,-1-3 219,1-1 1,-5-4-1065,1 1 0,-4-6 209,-3 2 0,-3-6-8,-5 2 1,0 0 454,0 11 0,-5 2 253,-3 10 0,-2 5-213,-1 2 0,-2 9 620,-2 6 0,2 6 0,-3 6 0,4 0 0</inkml:trace>
  <inkml:trace contextRef="#ctx0" brushRef="#br1">2330 9811 7770,'-17'6'1871,"5"-1"-1198,-10 0 1,13-2-933,-2 4 0,3-3 150,1 4-342,-4-6 486,10 3-1087,-4-5 1,9-5 1051,0-2 0,5-4 0,-3 0 0</inkml:trace>
  <inkml:trace contextRef="#ctx0" brushRef="#br1">2478 9411 7770,'-11'-7'-17,"5"-3"17,-5 9 146,5-4 1,-2 5-58,1 0 759,4 0-512,-2 0 1,5 5 206,0 3 0,0 2-132,0 1 1,5 2-22,3 2 1,-2-1 1,2 5 0,-1-5 128,5 1 0,-4 2 112,-1-2 1,-3 5-227,4-1 1,-6 2 106,2-2 1,-3 2-135,-1-2 1,0 2-16,0-2 1,0 1-112,0-5 0,0 4-211,0-4 1,0 1-47,0-5 1,0 1 153,0-1 0,1-3-273,3-1 1,-1-3 52,4 4-45,1-6 0,3 3 69,1-5 1,-1 0 295,1 0 0,-1 0-102,1 0 0,-1 0 176,0 0 0,1 4-24,-1 0 0,-3 3-104,-1-3 1,-3 1 141,4-1-134,-6 2 0,3 6-267,-5-1 1,0 1 83,0-1 1,-2 2-528,-6 2 1,1 3-8,-9 5 1,-1 0-223,-2-1 0,-4 2 185,-4 3 1,3-3-226,-3 3 1,0-3 77,0-1 1,-4-2 291,5-2 0,4-7-1702,7-8 1513,-3-3 0,11-7-908,-1-6 0,5-6 1502,3-8 0,11-3 0,1-6 0</inkml:trace>
  <inkml:trace contextRef="#ctx0" brushRef="#br1">2467 9616 7770,'0'-11'1872,"-5"5"-1172,4 1 0,-6 1 2613,3 0-1692,3 0 1574,-4 4-2406,5-5 1,1 4-209,3-3 0,4 1-164,7 0 0,-1 0-550,5-5 1,0 6-87,4-2 1,0-1-1036,0 1 1,1-1-201,2 1 1,-2 3-3109,3-3 4562,-3 3 0,4-4 0,1-1 0</inkml:trace>
  <inkml:trace contextRef="#ctx0" brushRef="#br1">3449 9559 7849,'0'7'105,"0"3"-734,0-9 238,0 4-807,0-5 1206,0-5 1,0 2-9,0-4 0,0 4 0,0-2 0,-5 0 0,-1-1 0</inkml:trace>
  <inkml:trace contextRef="#ctx0" brushRef="#br1">3266 9616 7849,'0'7'390,"0"-2"-86,0-5-182,0 5-550,0-4 230,0 4 1,2-5-27,1 0 331,4-5-68,4 4 0,4-9-124,1 2 267,-1 3-214,1-5 1,-2 7 246,5-4-233,-5 4 1,4-2 52,-3 5 0,-2 0-35,2 0 1,-2 0 115,-2 0-106,1 5 1,2-2 8,-3 4 1,4-4-12,-3 1 1,-1-3-27,4-1 1,3 0 19,1 0 1,-1 0 1,1 0 0,0-4-78,4 0 0,4-3 74,-1 3 0,1-5-129,-4 1 1,0 2 104,-1-2 1,0 6-99,-3-2 1,3-1 81,-3 1 1,-2 0-110,2 4 1,-1 0 54,1 0 1,2 2-9,-6 1 1,5-1 5,-1 2 1,1 1-16,-1-2 68,3 1 1,0-4-31,4 0 0,1 0-41,-4 0 183,0 0-49,-1 0 0,3 0-129,1 0 318,-2 0-240,4 0 0,-5-1 179,0-3-166,-5 3 15,3-4 0,-3 5 12,5 0 2,-5 0-25,3 0 98,-8 0-86,3 0 1,0 5 3,-1 3 182,0-3-86,-4 5 0,1-5-50,-1 2 180,6 4-203,-5-10 1,6 4-191,-3-5 205,-2 0-2,9 0 0,-4 0-181,4 0 0,1-5 63,0-3-34,5-2 108,-4-1 0,4-1-27,-5 1 1,0 3-1,-1 1 1,-2 4 13,-1-1 1,-2 3 22,2 1 0,2 0 82,-6 0 1,5 0-91,-1 0 0,2 5 27,-2 3-24,2-3-27,-3 5 1,5-9-9,0 3 0,3 1 35,1-1-44,5 0 39,-8-4 1,7 0-3,-4 0 1,5 0-3,-2 0 1,-2 0 229,-1 0-227,2 0 2,-5 0 0,8 0 24,-5 0 0,0 1-28,0 3 1,-3-2-11,3 6 26,-3-6 2,-1 4 0,3-3-5,1 1 0,0 0-9,-4-4 0,3 0-8,1 0 0,3 0-2,-3 0 0,3-4 6,-3 0 1,4 1-50,-5 3 53,1 0-23,-4 0 1,1 0-6,2 0 1,-5 0 3,2 0 1,-4 0-7,0 0 0,2 3 22,-2 1 1,-2 4-2,-2-4 1,3-1 92,1-3 1,-1 4-94,1 0 1,0 0 99,3-4 1,5-1-102,0-3 1,3 1-2,-3-4 1,3-1 32,-3-3-169,5 4 75,-3-3 0,0 7 73,-2-4-121,-3 4 107,-1-2 0,-2 5 2,-2 0 1,2 0-32,-6 0 0,4 0 88,-4 0 1,2 4-71,-2 0 1,-1 0 78,5-4 1,-4 0-42,4 0 0,-4 0 7,4 0 0,0 0-32,4 0 1,-4-4-5,0 0 1,0-4 16,4 5 0,-4-5-4,0 4 1,-1 0 35,1 4 0,1 0 4,-4 0 0,0 0 80,-1 0 0,-2 0-50,2 0 0,2 0 16,-2 0 0,1 0-18,0 0 0,-4-1 11,4-3 0,0 3-67,-1-3 0,4 3 30,-3 1 1,3-1-6,-4-3 0,5 3-37,-1-3 0,-1 3-14,1 1 1,-1 0 53,1 0 38,-3 0-57,1 0 1,-3 1 8,5 3 1,-5-3 2,1 3 1,1-3-49,0-1 0,3 4 22,-4 0 0,4-1-4,-4-3 1,5 0-15,0 0 1,1 0-8,2 0 1,0 0-48,0 0 0,-1-3-11,1-1 0,4-1 11,0 1 1,-1 1-6,-3-4 0,0 4 86,0-1 0,-2-1-49,-2 2 0,2-1 141,-6 4-131,0 0 23,-3 0 0,3 0 7,0 0 1,0 0-8,-3 0 162,-6 0-152,4 0 0,-4-4 20,6 0 1,-1 0-16,1 4 0,-1 0-74,1 0 74,-1 0-245,0 0 111,1 0 1,-2 2 88,-2 1-178,2-1 215,-4 8 0,0-4 0,3 6 0,-5-1 0,5 0 0,-3 1 0</inkml:trace>
  <inkml:trace contextRef="#ctx0" brushRef="#br1">8931 9491 7866,'12'0'0,"-5"0"0,1 0-21,-6 0 134,3 0 63,0 0-31,-3 0 391,3 0-60,-5 0-286,0 5-322,0 1 1,0 6 91,0-1 0,0 0-53,0 1 1,0 1-68,0 2 0,4-1-110,-1 5 1,1-4-262,-4 4 344,0 0 1,4 8-136,0-1-52,0 1 182,-4-4 1,0 3-97,0 1 288,0 0 0,0-4 0,0-1 0,0 1 0,0 0 0,0 0 0,0-1 0,0-3 0,0-3 0,0-4 0,3-1 0,1 0 0,0 6 0,0-4 0,0 2 0,-1-6 0,-3-2 221,0 1-90,0 3 1,0 1-32,0-1-56,0 1-8,0-1 0,0 2-100,0 2 122,0-2-77,0 3 0,0-1-91,0 1 0,4 4 151,0-1-173,0 2 130,-4 2 1,0-4-10,0 0 47,0 5-48,0-4 1,0 6-15,0-7 146,0-2-122,0 4 0,0-4-157,0 2 4,0 2 154,0-8 0,0 7-174,0-4 167,0-1 1,0-2 7,0 2 0,-5-3 0,4 6 0,-3-3 106,2-2-130,2 9 0,0-8 224,0 5-66,0 0-62,0 4 0,0 3-33,0 1 0,4 3-1,0-3-79,0 0 75,1-5 1,-2 5 34,4 0-361,-4-1 185,2-3 1,-4 0 106,3 0 0,2 5 0,6 1 0</inkml:trace>
  <inkml:trace contextRef="#ctx0" brushRef="#br1">9080 11181 7866,'0'18'-1567,"0"3"1371,0-3 1,0 0 315,0-3 1,0 2 68,0-2-273,0 0 46,0 2 1,0 0 98,0 6-132,0 0 96,-5 0 1,3 1 25,-2 3-122,3 2 90,1 0 0,0 3-79,0-6 74,0 1-5,0 1 0,0-4-10,0 3 2,0-3 1,0-1-3,0-1 25,-5 1-17,4-5 5,-4-1-39,5-1 35,0-3 0,-2 5 11,-1-3-25,1-3 24,-3 10 0,5-8 70,0 5-69,0 0-29,0 4 0,0 0 171,0 0-3,0-1-127,0 1 84,0 0-88,0 5 0,0 0 38,0 2-116,0 3 84,0-3 1,0 0 42,0 0-130,0-4 85,0 7 1,0-9-147,0 3 152,0 2-37,5-5 0,-3 9 0,3-4 0</inkml:trace>
  <inkml:trace contextRef="#ctx0" brushRef="#br1">9068 12552 7866,'0'16'-887,"0"-3"632,0 13 0,0-10-14,0 6 151,0-1 65,0 2 1,0-1 88,0 1-129,0 0 101,0-5 0,0 2-114,0-5 106,0 6 0,0-4 0,0 6 0</inkml:trace>
  <inkml:trace contextRef="#ctx0" brushRef="#br1">9205 12769 7918,'-11'-12'-401,"4"1"371,-3-1 1,8 5-62,-6-1 1,6 4-484,-2-3 434,3 4-270,-5-2 198,5 5 212,-4 0 0,5 0 0,0 0 0</inkml:trace>
  <inkml:trace contextRef="#ctx0" brushRef="#br1">9137 12666 7918,'-7'5'-535,"2"-3"-536,5 6 870,-5-5 0,4 7 67,-3-3 134,-2-2 107,5 5 220,-5-3-252,1 4 0,4-3 104,-3-1 0,3-3-23,1 4-92,0-6-64,0 4 1,1-6-3,3 0 61,-3 0 1,6 1-107,-3 3 97,-3-3 1,5 4 47,-2-5-260,-3 0-26,4 0-327,-5 0 501,0 5-17,0-4 1,0 6 85,0-4-98,0-1 118,0 3-111,-5 0 18,4-4 105,-4 4-85,5-5 0,-1 0 18,-3 0-207,3 5 173,-5-3 32,6 3 349,0-5-257,0 5 67,0-4 0,0 5-105,0-2-38,0-3 16,0 10 1,0-5 98,0 5-278,0 6 188,0-4 0,-3 9 51,-1 1-70,0 0 1,0 9 49,0-6 1,-1 7 63,2 2-122,1-6-452,-3 9 456,0-9 0,4 2 56,-3-1-27,-2-5-19,4 8 1,-3-9-15,5 3 1,0-3-3,0-1 0,0 0-23,0 0 43,0-5-19,0 3-191,0 2 184,0 1 1,0 5 20,0-2-217,0-3 187,0 4 0,0-1 457,0-1-542,0 6 74,0-3 1,0 2 2,0-1 0,2-5-12,1 2 0,-1-3-6,1-1-11,-1-5 21,-2 3 0,4-8 15,-1 2-14,1-2 1,0-2-136,0 1 133,0-1 0,-1 1-3,1-1-261,0 6 252,-4 0 0,4 5-18,0-3-109,-1 3 115,-3 0 1,2 1-66,2 0 55,-3 0 0,4-5-59,-5 5 105,0-1-47,0 1 0,0-4 102,0 0 0,0-5-120,0 1 20,0-2 162,0-1-62,-5-1 1,4 0-77,-3 1 85,2-1-72,2 1 0,-3-1 70,-1 0-63,0 6 0,4-3 20,0 5 46,-5 0-60,4 4 1,-4 0 140,5 0-139,0-1 1,0 2 18,0 3 37,0-3-52,0 4 1,0-5 21,0 0-127,0 5 106,5-4 1,-4 4-122,3-5 120,-3-1-19,-1 1 0,4-4-43,0 0 44,-1 0-13,-3-1 0,0 0-7,0-3 0,0-1 10,0 5-71,0 0 74,0-1 0,0 2-4,0-4-18,0 4 18,0-2 0,0 4 235,0 1-228,0 0 0,0 0 1,0 0 235,0 0-226,0-6 15,0 5 32,0-9-36,0 3 0,0-1 58,0 1-164,0-1 115,0-4 1,0 4 34,0 1-185,0-1 138,0-4 0,0 1 71,0-1-68,0 6-4,0-5 0,0 6 100,0-3-96,0-2-7,0 4 165,0-1-155,0-3 1,0 8 39,0-2 42,0-2-69,0 4 1,0-3 52,0 5-69,0-5 21,0 8 0,0-10-179,0 7 179,0-3-10,0 3 0,0-4-163,0 0 162,0 0-20,0-1 53,0 3-50,0-8 0,-3 8-3,-1-2-8,0-2 5,4-1 1,-4 0 10,0-1 24,1 5-29,3-7 0,-4 5 57,0-3-52,0-2 15,4 3-18,-5 1 3,4-5 0,-4 5 19,5-6-45,0 1 25,-5-1 0,3 0 6,-1 1-88,1-1 77,-3 1 1,4-1 14,-3 1-20,3-1 1,1 0 20,0 1-21,0-1 1,0-3 0,0-1-158,0 1 155,0 3 2,0 1-149,0-1 136,0 1 0,0-1-4,0 1 9,0 4-6,0-3 1,0 7-21,0-5 79,0 6-63,0-4 1,0 4 162,0 2-160,0-3-2,0 13-293,0-4 178,0 0 1,0-2 13,0-8 298,0 2-13,0-8-188,5 9 1,-4-10 4,3 4 0,1-8-10,-1 0-119,0-5 124,1 2-177,-4 0 183,9-4-37,-8 4 8,3-5-41,-5 0 54,0 5 72,0-4-109,0 5 5,0-1 171,0 1-60,0 5 1,-2 1-88,-1-1 342,1 6-184,-8-5 1,9 5 266,-3-6-337,-2 6-26,4-4 0,-3 3 81,5-5-4,0 1-190,0-1 66,0 1 1,0-1 111,0 1-241,0-6 73,0 4 1,4-7 115,0 4-209,0 1 72,1 3 0,-3 1 25,6-1 36,-5 1 36,2-1 0,-2 0 0,1 1-25,5-1-34,-8 1 0,6-1-85,-3 0 0,-2 1 105,6-1-574,-6 1 383,8-6 1,-7 4-893,4-2 1119,1-3 0,4 0 0,-1-5 0</inkml:trace>
  <inkml:trace contextRef="#ctx0" brushRef="#br1">8737 17839 7905,'-6'-6'727,"1"-4"1,3 9 364,-2-3 224,3-3-281,-4 6-446,5-4 1,5 5-125,3 0 0,2 0-123,1 0 1,1 1-376,-1 3 0,2-1-128,2 4 1,-2 1-98,2 3 0,-2-2 197,-2 3 1,1-3-191,-1 6 1,-3-3-328,-1 0 0,-4-1 201,1 1 1,-3-1 6,-1 1 0,-1-1 61,-3 0 0,-4 2 276,-7 2 0,1-2 133,-5 2 0,0-2 253,-4-2 0,0 2-51,0 2 0,2-2 326,2 2 0,2-3 54,6-5 201,-1 3-516,6-3 0,2-1-61,8-2 1,2-3-338,6-1 0,3 0-160,0 0 0,6 0-187,-2 0 1,-2-4 53,2 1 1,-1-3-356,1 3 0,3 1 33,-3-1 0,-1 1 206,1 2 1,-4-1-492,4-3 1,-5 3 73,1-3 857,3 3 0,0-4 0,4-2 0</inkml:trace>
  <inkml:trace contextRef="#ctx0" brushRef="#br1">9160 17748 7875,'-7'-11'0,"1"-1"246,2 1 0,3 3 1076,-3 1-22,3 4 378,1-7-260,0 9 579,0-5-1499,5 6 1,1 2-205,6 2 0,-2-2-418,-3 6 0,3-1-119,-2 5 1,-2-1-230,2 1 1,-2-5 341,2 1 1,1-1-289,-5 5 1,1-1-580,-1 1 1,-3-1 345,3 1 0,-3-5 36,-1 1 1,0-1 201,0 5 1,-1-2 345,-3-2 0,1 2 58,-4-3 1,3 0 92,-4 0 1,1 0-68,-5 0 0,5 2 108,-1-5 1,0 4 502,-3-5 144,0 6 0,0-6 975,4 4-600,-3-4-709,8 7 0,-3-7-174,5 4 0,0-3-200,0 4 1,5-6 40,3 2 1,3-1-164,5 0 0,-2-1 166,5 1 1,-4-1-142,4-2 0,-4 0 76,4 0 0,-5 0-82,1 0 1,-2 0 0,-2 0 0,-4 5-103,-3 2 0,-3 5-37,-1 3 0,-1 7 178,-3 4 0,-8 10 100,-7-2 1,-6 8-37,-2 0 1,-4 6 364,0 2 1,3-5-1324,2-3 1,7-6-42,3-2 935,9-5 0,-2-10 0,5 0 0,0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12095" units="cm"/>
      <inkml:brushProperty name="height" value="0.12095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4066 11626 30257,'-22'0'2510,"3"0"-2510,-2 6 0,8 0 0,-4 10 0,7 3 0,3 8 0,-3 7 0,3 7 0,0 7 0,-1 5 0,5 6 0,1-25 0,-1 0 0,3 1 0,-1 0-1184,-1 1 0,0 0 328,2-1 0,-1 0 654,-4 7 1,0 0 0,4-8 0,1-1-40,-2 4 1,0-1 59,1 26 1,1-5-2884,0-8 0,3-8 1062,1-7 1,5-5-2137,-1-6 2853,-3-5 0,4-5 446,-6-6-1463,6-4 3068,-7-3-723,3-6 1,-5-16 0,0-2-1</inkml:trace>
  <inkml:trace contextRef="#ctx0" brushRef="#br0">3917 11946 30257,'0'-45'-7375,"0"-1"7119,5 5 1,1-2 924,1 5 1,3 1 541,-2 7 1,2 2 1653,1 5 1,5 1-2570,-1 3 1,5 7-142,-1 4 0,3 6-155,1-2 0,3 11 0,1 5 0,3 8 0,-3 3 0,-2 1 0,-6 7 0,1 3 0,-9 4 0,-2 0 0,-9-4 0,-1 6 0,-3 1 0,-4 3 0,-7-3 0,-7 0-2769,-4-3 0,-7-2 1056,-2 2 1,1-8-394,-4-3 0,3-9 1001,0-7 0,6-6 1499,2-9 1,3-12-1,2-8 1</inkml:trace>
  <inkml:trace contextRef="#ctx0" brushRef="#br0">4854 11809 30257,'-12'-33'-9681,"0"3"6775,-3 3 3750,2 13 1,-4 0 817,6 10 1,-4 2 1276,-1 6 1,-3 7-1385,4 8 0,-8 5-1008,4 7 0,-5 2-679,5 12 1,-2 1 262,-2 11 1,5 3-132,10-26 0,1 0 0,2 1 0,2 0 0,0 1 0,2 0 0,3-1 0,3-1-364,1 1 0,3-2 0,1-1 0,3-3-2231,21 21 0,4-12-430,0-15 1,5-7 1556,-1-8 0,5-4-1419,-1-8 2887,2-8 0,-10-2 0,3-5 0,-3-1 0,0-1 0</inkml:trace>
  <inkml:trace contextRef="#ctx0" brushRef="#br0">5356 11832 30257,'0'-22'-4012,"0"3"0,0-1 3287,0 5 1,-1 1 1404,-3 6 514,3 3 1,-5 6 1335,2 3 1,1 5-1650,-4 10 1,4 0-315,-1 8 1,3 2-1804,1 2 1,0 2 1235,0 1 0,0-4 0,0 1 0,4-6 53,0 2 1,5-2-533,-2 2 1,3-7-933,2 3 0,0-8 838,4 0 1,-4-6 729,4-1 1,0-6 679,-1 2 1,1-5 336,-5-7 1,2-1-588,2-10 1,-2 0-303,2-3 0,-2-1-77,-2 0 1,0 0-680,1 0 1,-5 0-219,1 0 0,-2 6-135,2 1 0,2 3 221,-2-3 1,-3 7-386,-1-2 0,1 6 1489,-1-3 1,1 6 1102,-2-2-389,-1 3 1,7 2-169,-6 3 0,5-2-168,-4 6 0,5 3-879,-2 5 0,3 0 0,2-1 0,-1 3 0,1 5 0,0-4 0,4 0 0,-2-1 0,5 1 0,0-3 0,3-4 0,1-2 0,0-3 0,1-3 0,3-8 0,2-7 0,5-8 0,-3-9 0,-1-6 0,-4-4 0,0-4 0,-3-1-4941,-4 5 3099,-2 0 0,-7 10-923,-3 5 2274,-1 5 0,-12 7-1,0-1 1</inkml:trace>
  <inkml:trace contextRef="#ctx0" brushRef="#br0">6715 11387 30257,'0'-7'1255,"0"-3"0,2 9-1255,2-3 0,2 4 0,5 4 0,6 7 0,-5 7 0,10 10 0,-4 2 0,5 8 0,-6 3 0,0 10 0,-3 5 0,-3 5-161,-3-26 0,-2 1-397,-4-2 0,-2 1 0,2 5 1,-1-1-219,-2-1 0,-1 0 597,-1 4 1,-1 0 0,-3-7 0,-2 0 137,0 1 0,-1 0 1,-1-3-1,0-2-315,-12 22 1,-1-7-4336,-3-8 0,2-5 1585,-5-7 3106,-1 1 0,-1-13 0,1 2 0,-1-3 0,2-4 0</inkml:trace>
  <inkml:trace contextRef="#ctx0" brushRef="#br0">7492 11729 30257,'-6'-5'-2459,"-4"-1"3678,3-1-1016,-4-3 822,4 9-122,2-4 0,10 1-187,3 0-716,7-5 0,8 8 0,3-9 0,4 2 0,0-2 0,10 4 0,-3-3 0,4 5 0,-4-5 0,3 8 0,-1-4 0,-4 5 0,5 0 0,-6 0 0,-5 0-1474,-6 0 1,-3 5-1251,-4 3 134,-1 2 2069,-9 6 1,-1-3 0,-5 4 0</inkml:trace>
  <inkml:trace contextRef="#ctx0" brushRef="#br0">7698 11901 30257,'-35'6'-309,"6"4"1,3-4 209,7 6 3325,7-6-3226,7 4 0,6-5 0,3 3 0,8 2 0,3-9 0,8 3 0,-3-3 0,13-1 0,-3 0 0,3 0 0,2 0 0,0-5 0,3-2 0,-1 0 0,5 0 0,-5-1 0,1-3-443,2-1 451,1 1 0,0 0 0,-2-1 0</inkml:trace>
  <inkml:trace contextRef="#ctx0" brushRef="#br1">8691 11889 7811,'-11'-1'38,"-1"-3"0,5 3 189,-1-3-369,6 3-86,-3 1 1,6 0 302,3 0 1,2-4-115,5 0 1,1 0 320,-1 4 1,5 0 7,-1 0 1,1-4 6,-1 1 1,-1-1-131,5 4 0,-5 0 19,2 0 1,1-4-47,2 0 0,3 0-21,1 4 0,0 0-74,0 0 0,4-3 87,4-1 1,-2-4-108,2 4 1,-1 1 70,4 3 1,4-4-11,0 0 0,4-1-29,-4 1 1,6 3 17,-3-3 1,4 3 11,0 1 0,5-4-218,-1 0 0,6 0 67,-2 4 1,6-3 84,-2-1 0,4-4-24,-4 4 0,1-3 10,-26 5 0,1 0 0,0-2 0,1 0-4,0 2 0,1 0 0,0 0 0,1-1-146,-4 1 0,0 1 1,2 0-1,0 0 160,0-1 1,0 0 0,2 2-1,1-1 31,-1 1 0,0 0 0,1 0 1,0 0 5,-1 0 0,0 0 0,-1 0 1,0 0-49,1 0 0,0 0 1,1 0-1,0 0 19,-1 0 1,0 0 0,0 0 0,-1 0-59,30 0 1,-32 0 0,0 0 96,28 0 0,2 0-5,-6 0 1,-1 0-100,-7 0 1,-2 0-174,3 0 1,-4 0-149,-5 0 0,-2 0-1000,-9 0 1361,3-5 0,-9 4 0,3-3 0,-3 3 0,-1 1 0</inkml:trace>
  <inkml:trace contextRef="#ctx0" brushRef="#br1">9685 10850 7870,'-12'-28'0,"1"4"1734,0-4-1099,4 10 0,1 2 119,2 4 237,3 1-185,-4 4 544,5 2-400,0 5 1,-1 11 648,-3 4-1089,2 10 1,-6 7-261,4 10 1,-4 6-24,4 13 0,-3 2-656,5-29 1,0 1 0,-2 1 0,-1 0 387,1 0 0,0 0 1,1 1-1,0 0-110,-1-1 1,0 0 0,1-1 0,0-1-355,-1 1 0,0-2 1,-1 26-793,5-10 1,0-7-140,0-4 0,5-12 744,3-7 0,4-10-422,3-6 0,3-6 101,4-5 632,1-7 82,0-3-90,0-10 389,0-1 0,0-8 0,-1 0 0,1 0 0,0-1 0</inkml:trace>
  <inkml:trace contextRef="#ctx0" brushRef="#br1">9970 11010 7870,'0'-23'0,"0"0"1277,0 5-292,0 2 774,0 4-839,0 6-191,0-4 553,0 9-847,-5 1 0,-1 3 1521,-5 9-1336,-1-3 1,2 12-272,2-2 1,-2 4-171,3 4 0,0-2 168,0 6-576,4-6 223,-2 3 1,5-1-335,0-1 355,0 1 1,5 0-219,3-1 165,2-4 1,3-2-147,2-5-491,-3 0 428,10-3 0,-8-6-91,5-2 48,0-3 217,-1-1 0,3-5-82,-2-2 268,-2-4-181,-1 0 0,-4-4-533,-1 0 241,1-6 168,-1 9 1,-3-6-522,-1 3 297,1 2 1,3-9 28,-4 10 146,3-10 1,-5 8-99,3-5 133,2 5 32,-4-2 1,2 4-174,-1 1 697,-4 4-334,7 2 0,-7 2 1121,4-1-780,-4 0 0,7 4 153,-3 0 1,0 1 341,0 3 0,1-1 703,3 4-1059,1 1 1,-1 3-116,1 1 1,-1-1-108,1 1 0,-1-1-61,0 0 1,1 2 0,-1 2 0,1-2 26,-1 2 0,1-3-26,-1-5 0,0 2-1,1-5 1,0 0 26,4-4 1,-2-2 79,5-1-3836,-5-4 1523,7-9-530,-8-2 1615,3-5 0,1-1 10,2-3-288,-3 3 721,1-9 1,-4 3-931,2-8-759,-2 2 1612,3-3 0,-6 1 542,-2 0 0,1 1 0,-3 4 0,2 1 0,1 1 0,-2 0 0</inkml:trace>
  <inkml:trace contextRef="#ctx0" brushRef="#br1">10918 10530 10642,'7'-6'2665,"-2"1"-1955,-5 5 0,0 1 50,0 3 1708,0 2-1577,0 11 1,0 7-8,0 10 775,0 10-1384,-5 8 0,-3 12 112,1-30 0,-1 0-1203,-1 5 0,0 1 923,0 0 0,0 1-806,1 2 0,0-1 527,2-4 0,0-1 1,1-1-1,0-1-480,-2 26-2864,2 0 2404,5-24 0,1 5 0,3-16-3682,2-4 4794,0-1 0,4-13 0,-3 2 0</inkml:trace>
  <inkml:trace contextRef="#ctx0" brushRef="#br1">9685 12277 7870,'-5'-17'186,"4"0"279,-3 6 888,2-6-866,2 5 0,0-5 561,0 6 1,0 3 85,0 0-88,0 6 1,0-2-462,0 8 0,0 3-121,0 9 0,-3 7 93,-1 7-343,-5 8-518,8 3 666,-9 9 1,3 8-274,2-27 1,-1 2-75,0 3 0,0 1 0,2-2 0,1 1-269,-1 2 1,0 0 195,1 0 1,-1 0-1,-2-3 1,1 0 52,1-2 0,1-2-1929,-2 24 1286,5-9 0,1-9-376,3-11 1,-2-6-588,6-12 0,0-3 669,3-5-528,5-5 1470,-3-6 0,9-12 0,-5-6 0</inkml:trace>
  <inkml:trace contextRef="#ctx0" brushRef="#br1">10039 12666 7870,'-11'-7'1151,"-1"-3"0,1 9-492,-1-3 1,6 2 943,2-2-489,3 3-497,1-5 494,5 6-670,6 0 0,3 0 270,5 0 293,0 0-597,4 0 1,0 0-455,0 0 28,0 0 53,0 0-968,4 0 735,-7 0 1,6 0 231,-7 0-1157,-2 0 765,4 0 0,-7 2-152,5 2-280,-5-3 315,3 9 1,-10-9-348,1 3 273,-6 2-23,9-4-55,-10 8 414,4-9 68,-5 9 1,-1-8-93,-3 1 77,3-1 1,-10-2 166,4 0 1,1 0-74,-2 0-146,0 0 483,2 0-200,-4-5 1,7 2 17,-4-5 75,-1 6-236,2-3 0,-1 1 138,4 0 50,1 0-104,-3-1-16,0 4-26,4-4 8,-4 0-709,5 4 462,0-10 0,0 9-115,0-6-473,0 6 161,0-3 74,0 0-32,0-2 655,5 1 0,-4-4 0,9-2 0,-3-5 0</inkml:trace>
  <inkml:trace contextRef="#ctx0" brushRef="#br1">10302 12312 7870,'11'-12'-868,"0"1"0,-3-1 868,0 1 588,-1 0-172,0-1 0,3-1-80,-3-2-131,-2 3-52,6-5 1,-6 2 310,2 0-279,3-1 1,-8 1-153,2 0 1,-3 4 108,-1 3 1,0 4-279,0-4 138,0 6 1,-5-3 8,-3 5 0,-2 0-3,-1 0 1,-1 5-113,1 3 0,-2-2 74,-2 2 0,1 0 94,-5 8 0,4-4 393,-4 4 0,1-3-20,-1 3-127,-3-4 650,4 10-564,-4-4 1,0 1 155,3 0 516,-3 0-614,5 9 0,-2-4 422,0 3-548,5 2 1,-2-5 76,9 2 1,2-1 127,5-3 1,0-3-347,0 0-155,5-5 0,5-1 342,5-5-586,5-6 212,-2 3 1,5-1 68,0 0 0,4 0-70,-1-4 0,1 0-301,-4 0 185,0-5 1,-1 3-40,1-1 112,-5 1 6,4 2 67,-10 5-25,5-3 10,-6 8 1,-1-4 18,-2 6 122,2-1-136,-9 0 1,4 2 19,-5 2 84,-5 3-94,4 5 0,-9 0 24,2 0-153,-7-6 126,2 5 1,-4-4-214,1 5 211,-1-1-55,-1 1 1,-4-5-103,3-3 0,-2 1 134,-2-5-1040,0 8 674,0-16 1,4 7-31,0-10-1598,5 0 1249,-2-5 1,5-7-1747,4-7 1303,2-2 722,5-2 1,5 0-1049,2 0 1513,9 0 0,1-5 0,6-1 0</inkml:trace>
  <inkml:trace contextRef="#ctx0" brushRef="#br1">10793 12140 7870,'4'-11'-856,"-1"0"0,1 3 461,-4 0 2374,0 6-556,0-8-661,0 8 635,0-3-370,0 5-424,0 5 2424,0 2-1974,-5 14 0,3 3 1225,-6 11-1275,5 9-1613,-7-2 850,9 19-125,-9-3 1,8-21 0,1 1 57,-3 2 1,1 0-1553,1 5 1,1 0 993,-2 1 1,1 1 0,2 1 0,0-1 173,0-3 0,0 0-1507,0-4 0,0-1 910,2-1 0,1-2 1,5 20-2565,7-10 1615,-2-11 1757,-2-17 0,4 3 0,-2-3 0</inkml:trace>
  <inkml:trace contextRef="#ctx0" brushRef="#br1">12449 11661 7870,'-7'-12'0,"-3"1"2918,4-1-907,0 6-485,0 1-1068,17 5 0,-2-4 188,10 0-625,0 1 16,3 3 0,3 0-142,1 0 86,-2 0 0,8 1 219,-5 3-1960,4 2 1249,-1 5 1,1 1 178,4-1-2189,-9 1 1615,7-1 1,-11 4-874,-3 1 1779,-3-1 0,-4 6 0,-1 3 0</inkml:trace>
  <inkml:trace contextRef="#ctx0" brushRef="#br1">12552 11912 7870,'-42'0'0,"0"0"3608,10 5-2404,-6-4 0,20 6 584,3-4-1049,7-1-262,13 3-106,2-5-211,4 0 0,7 0 161,5 0-340,0 0 76,10 0 1,1 0 289,8 0-1721,-3-5 910,6 3 1,-1-6-3372,5 4 2526,6-5 0,-3 6 1309,5-4 0,0-1 0,0-3 0</inkml:trace>
  <inkml:trace contextRef="#ctx0" brushRef="#br1">13442 11843 7870,'-6'0'-1736,"-4"0"1736,2 0 2161,3 0-373,-5 0 363,9 0-904,-4 0-556,20 0 440,4 0-459,15 0-691,6-5 1141,5-1-826,7-5 0,-19 5 1,0 0 33,1 0 1,1 1-1379,5-1 0,1 0 1071,-1-2 1,1 0-1,3 2 1,1 0-109,-3 1 0,0-1 1,-3 0-1,-1 2-381,-5 2 0,-1 0 1,25-2-1323,-8 4 814,-2 0 290,-11 0 1,-4 1-478,-13 3 1,1-1 571,-5 4 589,-5 1 0,6-2 0,-4-1 0</inkml:trace>
  <inkml:trace contextRef="#ctx0" brushRef="#br1">13819 12129 7870,'-11'-11'4659,"-1"-1"-3749,6 6 929,1 1-1171,5 5 1,0 1 58,0 3 3,0-3-397,5 9 1,3-3 102,7 4-644,-2 0 223,8 1 1,-7-1-492,5 1 331,0-1 170,4 0 1,-1 1-2171,-3-1 1297,2 1 1,-7-1-1521,5 1 1638,-5 4 1,1-2-100,-7 5 821,2 0-152,-9 4 0,3 0-161,-8 0 963,-2-6-562,-10 5 0,2-6 1551,-5 4-817,0-4-561,-4-5 0,0-3 1233,0 0-518,5-1-417,2 0 1062,4-2-418,1-5-471,5 0-709,1 0 145,5-5 1,5 0 159,2-3-393,3-2 152,7 3 1,1 0-549,4-1 324,1 6 179,-5-3-850,4 0 597,-5 3 0,10-3-423,0 5 0,-1 0-611,-3 0 1,4-4 318,-1 1-512,1-1 900,1 4 1,-4-4-84,3 0-521,-3-5 670,-1 8 0,2-9-943,-2 2 965,2-2 1,-12-5 457,2 0 0,-2-1 0,3 0 0,2-2 0</inkml:trace>
  <inkml:trace contextRef="#ctx0" brushRef="#br1">14310 10941 7870,'0'-18'0,"0"3"0,-3 6 0,-1 2 0,-5 4 0,3 1 0,-6 9 0,4 11 4016,1 12 1,-1 9-2063,-3 2 0,3 9-1270,1 3 0,0 8-955,3-29 0,1 1 0,0 2 0,1 1 17,1 0 0,2 0 1,-1-2-1,0-1-2463,0 28 1,1-5 662,3-6 2054,2-1 0,0-13 0,-1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6441 3506 7824,'-6'-5'1578,"-4"4"-528,2-3 412,-2 3 91,-1 1-655,-1 0-397,6 0 0,6 0-161,8 0 0,3 0-20,4 0 1,4 0-99,8 0 1,-2 0-289,6 0 1,-1 1 123,4 3 0,1-3-479,-1 3 0,-1-2 50,-3 2 0,2-2-157,-5 1 0,3-1-482,-3-2 1,0 1 387,-5 3 1,-4-3-396,-3 3 1,-6-2-99,-1 2 294,-6-3 0,2 4 821,-8-5 0,-2 0 0,-10 0 0,-2 0 0</inkml:trace>
  <inkml:trace contextRef="#ctx0" brushRef="#br0">6830 3301 7824,'-4'-12'1259,"0"1"1,-1 4 289,1 4-655,3 1 51,-4 2-602,5 0 1,1 5-53,3 3 0,4 2-69,7 2 0,-1-1-142,5 0 0,0 5-49,4-1 0,-1 0-135,1-3 0,0 0-184,0 3 0,0-2 195,0 2 1,0-2-51,-1-1 0,-4 3-18,-3 0 1,-3 0 222,-5-3 0,-2-1-77,-5 0 1,-2 2 290,-6 2 0,-4-2-124,-11 2 0,-6 3-87,-6 1 1,-4 0-534,-7 4 1,1-7 108,-1 7 0,5-4-546,3 0 0,7-2-74,0-6-938,16-4 1917,0-2 0</inkml:trace>
  <inkml:trace contextRef="#ctx0" brushRef="#br0">6019 5745 9854,'-12'0'793,"1"0"-386,0 0-233,4 0-235,2 0 93,5 5-46,0-4 0,0 5-38,0-2-70,0-3 0,0 6-1922,0-3 1143,0-3 901,0 9 0,-10-9 0,-3 4 0</inkml:trace>
  <inkml:trace contextRef="#ctx0" brushRef="#br0">9594 7115 8069,'5'-6'847,"-4"1"-816,4 5 111,-5-5 188,0 3 12,0-3 375,0 5-604,0-5 107,0 4-151,0-4-884,0 5 1,0 5 0,0 1-1</inkml:trace>
  <inkml:trace contextRef="#ctx0" brushRef="#br0">16183 10998 7987,'0'-7'485,"0"-1"0,4 4 705,0-3 0,1 0-338,-1 0 1,3-3-382,9 2 1,-1 2 219,8-2 0,2 4-230,9-3 1,4 4-297,1-1 0,4 3-111,-1 1 1,3 0-186,5 0 0,-3 0-353,2 0 1,-2 0-647,-1 0 1,-4 0-1108,0 0 0,-6 0 298,2 0 1939,-7 0 0,-3 0 0,-5 0 0</inkml:trace>
  <inkml:trace contextRef="#ctx0" brushRef="#br0">12220 14721 7987,'0'-11'808,"0"0"-539,0-1 867,0 1 1,0 3 240,0 1 135,0 4-1046,0-7 0,5 9-161,3-3 1,2 3-295,2 1 1,0 0-268,4 0 1,-3 0-338,6 0 0,-5 3 435,2 1 0,-1 5-684,-4-1 0,3 6 317,-6 1 1,-3 5-97,-1-1 0,-4 4 120,-4 4 1,-2-2 82,-6 6 0,-3-2 272,0 1 0,-6 2 118,2-5 1,3-1 781,1-3 1,-2-1-457,2-3 1,4-7 1048,3-4 1,4-2 209,-3 2 1194,4-3-1853,-2-5 0,5-1 664,0-3-619,0 3-655,5-10 0,1 10-313,6-3 0,-1 3 83,1 1 0,3-1-648,0-3 1,4 3 476,-4-3 0,6 1-1273,-2 0 0,2 1-2,2-1 1,1 1-231,3 2 1,-4 0 794,0 0 0,-1 0-681,-3 0 1504,-2 0 0,4 0 0,-3 0 0</inkml:trace>
  <inkml:trace contextRef="#ctx0" brushRef="#br0">14173 14607 7987,'0'-11'0,"0"-1"0,-4 1 0,1 0 0,-1 3 0,4 0 0,0 6 0,-5-3 0,4 6 0,-3 3 0,2 3 2316,2 9 1,0 7-993,0 7 0,0 9-1270,0 7 0,0 0-13,0 3 1,0 2-1305,0-2 1,-3 6 730,-1-2 0,0-7-2765,4-4 3297,0-5 0,5-8 0,1-1 0</inkml:trace>
  <inkml:trace contextRef="#ctx0" brushRef="#br0">15944 14630 7987,'-12'-18'0,"1"-3"0,-1 8 1809,1-2 1,3 3-632,1 5 0,3-2 635,-4 5-641,6 0-500,-3 4 0,10 0-959,2 0 1,5 0 238,3 0 0,-1 2-869,5 1 1,-1 2 667,1 3 1,2 2-1043,-2-2 0,-1 2 318,1 1 1,-5 1 255,1-1 0,-3 1 282,-5-1 0,2 1 154,-5-1 1,0 4 569,-4 0 1,-5 4-244,-3-3 1,-6 4 1132,-1-1 0,-5-1-619,1 1 0,-3 0 1128,-1 4 1,4-4-561,0 0 0,6-5-201,2 1 1,1-2-503,6-2 1,0-3-51,4-1 1,2-3-511,1 4 1,9-6 165,7 2 0,2-3-784,2-1 0,4 0 583,0 0 1,4-3-1087,0-1 1,-2-4 52,1 4 1,1-3-144,3 3 1,0-4 440,1 4 1,-5-3-1178,0 3 2082,-4-5 0,2 3 0,-5-6 0</inkml:trace>
  <inkml:trace contextRef="#ctx0" brushRef="#br0">17600 14527 7987,'-12'0'3029,"1"0"-1573,-1 0-1041,1-5 1,5 3 908,2-6 1,8 4-595,3-3 1,8 0-133,4 0 0,8-2-385,4 5 0,-2-4-419,1 5 0,-1-1-155,2 4 0,1 1-387,-6 3 0,0 6-75,-7 5 1,0 7 253,-8 1 0,2 1-925,-9 6 0,-3 1 720,-9 3 1,-5 0 367,-9 0 0,-2-3 394,-3-1 0,3-5 239,-3-3 0,4 0 887,4-7 1,3-1-213,4-6 2375,1 2-1434,-1-4-1070,6 6 0,6-6-248,8-2 1,6-3-77,1-1 0,7-1-1262,0-3 0,6-2 580,7-6 0,-1 1-2266,0-1 1,5 1 414,3 0 1884,-2-1 1,-1-4 0,-5-2-1</inkml:trace>
  <inkml:trace contextRef="#ctx0" brushRef="#br0">19553 14447 8750,'-12'-3'1674,"1"-1"0,-1 0-821,1 4 0,1 3-92,2 4 1,-2 2-200,2 10 1,-1 5 15,2 7 1,-2 2-825,5 1 1,0 5 215,4 3 0,0 6-1506,0 2 0,7-2 950,4-6 1,2-4 585,6-8 0,-5 3 0,2-3 0</inkml:trace>
  <inkml:trace contextRef="#ctx0" brushRef="#br0">21117 14596 7733,'12'-12'-1250,"-6"-3"1000,-2 0 1,-3 0 2024,-1 3 1,0 1-776,0-1 0,-4 5 1772,0-1-1798,1 1 0,3-1 2,0 0 1,5 6-654,2-2 1,5 3-184,3 1 1,-1 0-597,5 0 1,0 4 367,4-1 0,0 6-968,-1-1 0,-2 2 636,-1 1 0,-5 5-1205,1-1 1,-6 5 615,-2-1 1,-5 3 370,-2 1 1,-3 1 395,-8 2 0,0-1 324,-8 1 0,4-2 241,-4-1 0,0-4-296,-4 0 1,4-5 1120,0 1 1,5-3-435,-1-5 0,2 2 2732,2-5-1788,5 0-567,0-4-874,22 0 1,-5 0-362,16 0 1,-4 0-1519,7 0 1,2-1 1011,6-3 0,1 3-725,3-3 0,2-1-19,-2 1 1301,-7 0 1,8-1-1,-8-1 1</inkml:trace>
  <inkml:trace contextRef="#ctx0" brushRef="#br0">22613 14619 7566,'-5'-7'2321,"-2"4"-331,2 1-1455,-6-3 0,10 3-59,-3-6 0,4 4 73,4-3 1,8-1-362,7-3 0,3 2-259,5-3 0,2 7-58,6-6 1,0 2-336,3-3 0,-6 2-562,2 3 0,-3-2 441,-1 5 0,-1 0-620,-2 4 0,-8 0 458,0 0 1,-5 0 746,-3 0 0,-4 5 0,-2 2 0</inkml:trace>
  <inkml:trace contextRef="#ctx0" brushRef="#br0">22728 14721 7967,'-28'0'0,"3"6"914,-1 1 1,7 0 318,4 0-656,2 1 1,3 3-229,2 1 1,3-5 11,5 1 1,1-2-196,3 2 0,2 1-129,6-6 1,4 5 9,3-4 1,7 0 136,0-4 0,11 0-417,1 0 0,2-4-90,2 0 1,-2-5-269,2 2 0,4-4 234,-1 0 77,-4 0 1,14-6 0,-8-1 0</inkml:trace>
  <inkml:trace contextRef="#ctx0" brushRef="#br0">13134 14950 7834,'-11'-6'0,"0"-5"0,4 4 2237,-3-3-845,8-2-948,-3 1 1,10 1-152,3 2 0,7-1-70,4 5 1,3-3-340,1 3 1,1-4 143,2 5 0,0-5-86,4 4 0,-3-4-259,3 5 0,-4-2-378,0 1 1,-1 3 217,-3-3 0,0 2-250,-3 2 1,1 0 31,-5 0 1,1 0 276,-5 0 0,1 0-131,-1 0 549,-5 0 0,-1 6 0,-5-5 0,0 4 0,0-5 0</inkml:trace>
  <inkml:trace contextRef="#ctx0" brushRef="#br0">13442 14653 7834,'-5'-11'101,"-1"-1"50,-5 1 0,-1 4 548,1 4 1,3 1-219,0 2 0,2 2 163,-2 1 1,0 5-238,4 7 0,0 7-326,4 4 0,0 7 43,0 2 0,0 0-360,0 7 0,1-4-244,3 4 1,2-1-507,6 1 0,-1-2 415,1-2 0,-2-7 571,-3-1 0,4-5 0,-5-2 0</inkml:trace>
  <inkml:trace contextRef="#ctx0" brushRef="#br0">14984 14813 7888,'-11'0'-653,"-2"-4"1027,-2 0 0,2-1 986,-2 1 0,2 3 248,2-3-1148,4 3 1,2 0-215,5-3 1,2 3-32,1-3 1,5 3-186,7 1 0,3-4-247,5 0 1,4-1-303,-1 1 0,5 3 145,-5-3 1,2 3-576,-1 1 0,-3-4 193,3 0 1,-3 0 230,-1 4 1,-4-1-131,0-3 1,-2 3 654,2-3 0,-6 3 0,-5 1 0,-6-5 0,3-2 0,-5-4 0</inkml:trace>
  <inkml:trace contextRef="#ctx0" brushRef="#br0">15201 14607 7888,'4'-11'530,"0"-1"1,-2 2 740,-5 3 0,0 2-480,-5 5 1,5 2-333,-5 6 0,0 2-310,-3 13 1,-1 2 65,1 9 1,0 2-330,-1 2 0,5-1-378,-1 5 1,5-2-674,0 2 1,3-4 709,3-7 455,-1-3 0,13 0 0,-2 1 0</inkml:trace>
  <inkml:trace contextRef="#ctx0" brushRef="#br0">16949 14790 7888,'-12'-1'378,"1"-3"0,3 3 567,0-3 0,5-1 448,-5 1-548,6-5-411,-4 3 1,8-6-146,2 1 0,3 3-459,8 1 0,-2 3-121,2-4 0,3 6-261,1-2 1,-1 3 43,1 1 1,-1 0-661,1 0 0,-2 0 71,-1 0 0,-4 0 334,4 0 763,-4 5 0,0 1 0,-1 5 0</inkml:trace>
  <inkml:trace contextRef="#ctx0" brushRef="#br0">17108 14653 7888,'-5'-11'0,"3"0"1221,-6 4-72,1-3 52,-5 3-785,1 1 0,4 6-11,4 8 0,1 7-396,2 4 0,0 4 96,0 3 1,0 5-111,0 7 1,0-3-259,0 3 1,0-2-357,0-2 1,0-3 260,0-1 358,0-4 0,5 1 0,2-4 0</inkml:trace>
  <inkml:trace contextRef="#ctx0" brushRef="#br0">18662 14687 6542,'-7'-5'1094,"-3"4"1,5-5 554,-2 2-1016,-4 2 1,9-3 9,-6 5-282,6 0-168,-3 0-261,15 0 0,-3 0-345,9 0 1,0 0 329,-1 0 0,4 2-766,-3 1 1,4-1 311,-1 2 0,-1-3-392,1-1 1,-2 4 455,3-1 0,1 1 473,-2-4 0,-2 0 0,4 0 0,-3 0 0</inkml:trace>
  <inkml:trace contextRef="#ctx0" brushRef="#br0">18776 14584 7888,'0'-11'-1329,"0"0"997,0-1 0,0 1 1964,0-1 0,-1 6 345,-3 2-1422,3 3 0,-5 2-299,6 3 0,-3 4-184,-1 7 0,0 4-88,4 8 1,0-2 165,0 5 0,0-3-735,0 3 1,0 0 415,0 0 1,0-2-2539,0-5 2707,0 0 0,5 0 0,1-1 0</inkml:trace>
  <inkml:trace contextRef="#ctx0" brushRef="#br0">20124 14653 7888,'11'-5'976,"-5"4"0,-2-4-191,-8 5-95,3 0 171,-9 0-724,9 0 0,-3 0 52,8 0 1,2 0-196,5 0 0,5-2 80,-1-2 1,6 3-629,2-3 0,0 3-77,4 1 1,1 0-264,-2 0 0,1 0 279,-4 0 0,-2 0-146,-2 0 1,2 1 760,-6 3 0,0-1 0,-3 4 0,-1-4 0,0 2 0</inkml:trace>
  <inkml:trace contextRef="#ctx0" brushRef="#br0">20363 14459 7888,'-12'0'0,"-4"0"0,4 0 1247,-3 0 0,2 4-543,1-1 0,5 8-121,-1 0 1,2 2-270,-2 6 1,3 0-283,5 4 1,0 5-158,0 2 0,1 2-405,3-2 1,-1 3-1005,4-2 1,1-3 348,3-2 1185,-4-2 0,3-1 0,-4 0 0</inkml:trace>
  <inkml:trace contextRef="#ctx0" brushRef="#br0">24041 14779 8010,'-5'-12'-1423,"2"1"1309,-4-1 0,3 1 610,-4-1 0,4 5-347,-3-1 1,3 1-301,-4-5 0,5 1 86,-5-1 0,5 1 130,0 0 0,-2-1-304,1 1 1,0-1 39,4 1 1,0-2 17,0-2 0,0 2 111,0-2 0,0-1 70,0 0 0,-4 1 0,0 4 0,1-6 0,3-1 0</inkml:trace>
  <inkml:trace contextRef="#ctx0" brushRef="#br0">23927 14402 8010,'-2'-13'-687,"-1"-2"1,1 2 343,-1-2 0,-3 6 1184,3 1 0,-2 2 488,1-2-184,3-2-587,-5 9 0,6-3 90,0 8 1,0 0 245,0 7 0,0-1-328,0 9 0,0 6-121,0 5 0,0 3-190,0 1 1,-3 2-24,-1 2 0,-4 1-138,4 3 0,-3 2-201,3-2 1,-4 3 40,5 0 1,-1 0-329,4-3 0,0-9-1537,0-10 769,0-1 289,0-9 0,1-1 293,3-9 0,-3-3 108,3-3 0,-2-8 49,2-4 1,-1-5-147,4 1 0,0 1 93,0-1 0,4 1 476,-4-1 0,3-1 0,2 5 0,-1-1 0,6 0 0,0-2 0</inkml:trace>
  <inkml:trace contextRef="#ctx0" brushRef="#br0">24007 14744 8010,'11'-11'-892,"0"-1"0,1 0 686,-1-3 0,1 2 205,-1-2 1,-3 2 114,-1 2 0,1-1 201,3 1 0,1-1-421,-1 1 1,1 3 82,-1 1 0,-3 3-172,-1-4 219,1 6 0,3-3 484,1 5 0,-6 1 103,-2 3 1,-3-2 340,-1 6 0,0-1-355,0 5 0,0 3 89,0 0 1,0 4 277,0-3 0,0 4-387,0-1 1,0-3-86,0 0 0,0 0-332,0-1 1,5 1-250,3-5 0,0-5-33,3-2 0,-1-3-175,9-1 1,0-6 199,4-5 0,-1-6-210,-3-6 0,2-5-520,-2-2 1,-2-3 321,-2-1 0,-7-1-138,-5 1 0,-1 1 264,-2 3 1,-7 3 253,-4 8 0,-2 4-129,-6 7 0,4 4-14,-4 8 1,5 3-29,-1 4 0,7 4 296,4 0 0,3 6 0,1-4 0</inkml:trace>
  <inkml:trace contextRef="#ctx0" brushRef="#br0">11958 16857 7815,'0'-11'0,"0"-1"0,0 1 1449,0 0 0,0 3 132,0 0 617,0 6-1262,0-3-789,5 5 1,1 5-279,5 2 1,-3 4-482,0 0 0,-2 4-1253,2 0 1,-2 6 1864,-2-2 0,-3 2 0,4 2 0</inkml:trace>
  <inkml:trace contextRef="#ctx0" brushRef="#br0">12243 16595 7835,'7'-16'370,"-4"1"0,-1 0 567,-2 3 1,0 1-261,0 0 0,0 3 1070,0 0-134,0 6-1135,0-3 0,1 6-412,3 3 0,2-2-50,5 6 1,2 1-18,2 6 1,-2-1-102,2 5 0,2-4-277,-2 4 1,0 0 48,-3 4 1,-2 0-566,-3 0 0,-2 0 62,-5 0 1,0-2 380,0-2 0,-1 3 385,-3-3 0,-3-3 57,-8 0 0,2 0 78,-2-1 0,-2-3 221,2-5 1,0-4 622,3 1 1,1 1-152,-1-2 0,1 1 468,0-4 1,3 2 339,0 1-721,6-1-832,-3 3 1,10-5-261,2 0 1,4 0-308,0 0 0,2 4 351,2-1 0,-1 1-270,5-4 1,0 0-325,4 0 1,3 1-620,1 3 1,4-3-364,-5 3 1,6-2 1775,-2-2 0,3 5 0,2 1 0</inkml:trace>
  <inkml:trace contextRef="#ctx0" brushRef="#br0">13831 16846 9681,'6'0'4014,"-1"5"-3025,-5-4-551,0 4 1,1-5-134,3 0-273,-3 5 0,6-2-1023,-3 4-113,-3-4 1104,4 7 0,0-4 0,1 6 0</inkml:trace>
  <inkml:trace contextRef="#ctx0" brushRef="#br0">14071 16537 7954,'0'-11'-491,"0"3"1743,0 1-314,0 4 461,0-2-684,0 5 1,0 5-430,0 3 0,0 3 0,0 4 0,0 5-125,0 6 1,0 0-109,0 4 1,0 0-563,0 5 0,0 0 315,0 3 1,0-2-1241,0 2 1,0-1 1433,0 1 0,5-3 0,1 5 0</inkml:trace>
  <inkml:trace contextRef="#ctx0" brushRef="#br0">15692 16492 7968,'-5'-17'0,"0"5"1205,-2-4 1,-2 4 1047,5 0 266,0 1-1832,4-1 1,6 5 90,6-1 0,0 6-771,7-2 0,1 3 51,2 1 0,1 1-180,0 3 1,0-2-284,0 6 0,0-1-489,-1 5 0,-3 3 134,0 0 0,-6 4-755,-1-3 0,-6 4 585,-6-1 0,-6 2 418,-6 2 0,-6 4 504,-8 0 0,-3-1-55,-6-3 0,0 0 190,-3 0 1,2-2 390,-2-2 0,8-2 683,3-6 1,4-3 1214,4-1-756,3-4 0,11 2-626,5-5 1,11-1-458,12-3 1,5 1-639,6-4 0,2 3 109,2-4 1,-3 5-1043,3-5 0,2 4 213,-2-3 0,-2 4-389,-5-1 0,1 3 1170,-6 1 0,1 0 0,-4 0 0</inkml:trace>
  <inkml:trace contextRef="#ctx0" brushRef="#br0">15418 16777 8053,'-5'-14'1585,"-3"3"0,2 6-559,-1-3 1,3 6 138,-4-2-989,6 3-1,-4 1 0,6 5-3311,0 2 3136,0 3 0,0 2 0,0-1 0</inkml:trace>
  <inkml:trace contextRef="#ctx0" brushRef="#br0">17291 16537 8032,'-16'-5'702,"3"4"-492,-2-3 1,2 3 598,2 1 1,3 1-98,0 3 1,6-1 12,-2 4 0,3 1-205,1 3 0,5 4 49,3 1 0,7-1-8,4-4 0,-1 0-180,1-4 0,0 2-59,3-5 1,0 0-284,-3-4 1,1 0-271,-4 0 0,-1-5 135,-4-3 0,-1-3-123,-2-5 0,1 2-430,-5-5 1,-2 4-870,-6-4 0,-3 5-47,-8-1 1,-3 3 796,-5 5 1,4 2 767,0 5 0,0 10 0,-4 3 0</inkml:trace>
  <inkml:trace contextRef="#ctx0" brushRef="#br0">17600 16732 8711,'0'-7'5758,"-6"2"-5838,5 5-1353,-9 0-1321,9 0 2754,-4 0 0,5 5 0,0 2 0</inkml:trace>
  <inkml:trace contextRef="#ctx0" brushRef="#br0">17759 16435 8075,'-5'-18'2940,"-1"1"-438,0 6-907,1 0 0,11 4-874,5 3 1,2 3-137,6 1 0,-4 1-525,4 3 0,-1 1-451,1 3 0,3 3-1102,-3 1 1,1 0 863,-1 7 1,-2-3-845,-6 3 1,-1 4 685,-2 3 1,-3 1 160,-5-4 0,-5 0 242,-3-1 1,-7 1 207,-4 0 0,-3-1 823,-1-3 0,1 0-514,-1-8 0,1 3 2386,3-6-1221,3-3 2460,4 0-2811,6-5 1,7-1 55,11-3 0,4 1-529,7-4 0,1 0-376,3 0 1,-3-2-333,2 5 0,0-4-604,1 5 1,-3-1-1416,2 4 0,-3 0 179,-4 0 2074,3 0 0,-5 5 0,6 1 0</inkml:trace>
  <inkml:trace contextRef="#ctx0" brushRef="#br0">19027 16492 7946,'0'-12'1067,"-4"5"-800,1-1 0,-6 2 579,1-2 1,2 3-39,-2 5 1,0 0 194,-3 0 0,0 3-469,-1 4 0,2 2-19,2 10 0,0 0-358,4 4 0,0-4 52,4 0 1,1-1-326,3 1 1,2-3 22,6-4 0,3-2 63,0-2 0,6-3-246,-2-5 1,-2-2-485,2-1 1,-5-4 55,2-4 0,-4-6-367,0-2 0,-6-2-67,-2-2 0,-3 4 519,-1 0 1,-6 5-619,-6-1 1237,-4 2 0,-7 7 0,0 0 0</inkml:trace>
  <inkml:trace contextRef="#ctx0" brushRef="#br0">19221 16674 12189,'0'-6'4131,"0"1"-5471,0 5-1114,-5 5 2454,4-4 0,1 10 0,6-5 0</inkml:trace>
  <inkml:trace contextRef="#ctx0" brushRef="#br0">19507 16309 7978,'-7'-1'2403,"4"-3"-89,1 3-938,2-4 0,0 6-690,0 3 0,4 7 22,0 8 0,0 3-308,-4 1 1,0 4-171,0 4 1,0 7-512,0 4 1,-4 2 258,0 2 1,-3 0-458,3-1 1,0 1-258,4 0 1,0-6-2041,0-2 2776,0-7 0,10-3 0,3-5 0</inkml:trace>
  <inkml:trace contextRef="#ctx0" brushRef="#br0">20740 16480 7934,'-11'-11'392,"-1"5"0,-3-3 569,0 5 0,-4 0-280,4 4 0,-2 1 226,2 3 1,2 4-211,-2 7 0,4 3-269,3 5 0,3-1-247,5 1 0,4-2-15,0 1 1,8-5-69,0 6 0,7-8 25,0 0 0,2-6-170,2-1 0,-1-6-350,-3 2 1,2-5 203,-2-7 1,-1 1-846,1-9 0,-6-1 469,-2-2 0,-1-4-752,-6-4 1,0 3 473,-4-3 1,-1 4 846,-3 4 0,-2 3 0,-6 4 0</inkml:trace>
  <inkml:trace contextRef="#ctx0" brushRef="#br0">20980 16709 7952,'6'0'2686,"0"0"1,-5 0-1801,3 0-347,-3 0-1230,4 0-49,-5 0 740,5 0 0,-4 5 0,4 1 0</inkml:trace>
  <inkml:trace contextRef="#ctx0" brushRef="#br0">21197 16366 7983,'0'-23'0,"0"4"1456,0 0 0,1 5 68,3-1 1,-1 6 692,4 2 1,5 4-1221,3-1 0,9 3-94,-1 1 0,7 1-1161,1 3 0,6 2 210,1 6 1,-1-1-1045,-7 1 1,-3 4 763,-8 3 1,-4 3-1006,-7 1 1,-5 3 340,-6 1 0,-9 5 381,-7-2 0,-4-1 335,-3 2 1,-4-2 269,-4 1 0,0-1 536,0-2 1,-1-7-444,1 3 1,6-5 2382,5-3-1049,0 0-58,11-8 0,7-1-488,12-2 0,9-4-160,6-4 1,8 2-431,4-6 0,1 5-342,7 0 0,-4-2-1332,4 1 1,-4 0 920,4 4 0,-1 0-4328,1 0 4636,-3 0 1,-5 0 0,0 0 0</inkml:trace>
  <inkml:trace contextRef="#ctx0" brushRef="#br0">22271 16515 7936,'-10'-12'631,"2"1"0,-7 3 432,7 1-311,-2 4 1,9-3-206,-3 2 1,4 3 30,4-3 1,3 2-244,8 2 0,3-3-115,5-1 1,5-1-365,2 1 1,5 1 209,3-4 0,2 0-666,6 0 1,5-3-288,2 2 0,7-2-153,1-1 0,2-1 329,-6 1 1,-3 4-238,-13 4 0,-4-3 948,-10 3 0,0-1 0,-10 4 0</inkml:trace>
  <inkml:trace contextRef="#ctx0" brushRef="#br0">22476 16537 7936,'-29'0'0,"1"0"1092,5 0 0,3 2 238,5 1-1212,0-1 0,15 7 113,0-6 0,8 1 76,8-4 1,4 0-255,-1 0 0,6 0-208,2 0 0,0 0-516,-4 0 0,3 0 439,1 0 1,3 0-587,-3 0 1,5 0 288,-2 0 1,-1 0-188,2 0 1,-2-5 358,1-2 0,3-4 357,-2 0 0,2-6 0,1 0 0</inkml:trace>
  <inkml:trace contextRef="#ctx0" brushRef="#br0">23024 16218 7936,'-16'-16'0,"-3"1"0,-1 1 262,1 7 0,2-2 438,6 5 0,3-4 877,0 4-634,6-4-235,-3 6 0,6-3-263,3 5 1,4 0 75,7 0 1,3 5-205,4 3 1,2 2-264,3 2 1,-2-1 73,6 0 0,-2 5-62,2-1 1,2 1-13,-3 0 1,2-2-280,-2 5 1,2-6-291,-5 3 0,-2 0 244,-6-1 0,-4 4 15,-7-3 1,-6 4 123,-9-1 0,-8 3 210,-16 0 1,-4 5-423,-11 0 1,-1 1-553,-3-2 0,2 0 333,-5 4 0,10-6-146,1-1 0,15-1 709,8-7 0,3 3 0,4-7 0,3-2 0</inkml:trace>
  <inkml:trace contextRef="#ctx0" brushRef="#br0">24029 16206 7984,'0'-19'443,"0"0"1,-5 5 653,-2-1 0,0 4 298,0 3 275,-1 3-1247,2 5 0,1 5-140,5 3 0,0 8 73,0 7 0,4 6-131,-1 9 0,5 7-553,-4 4 1,5 7-401,-2 1 1,0 0-153,0 4 0,-4 1 75,1-1 1,1 0-1573,-1-4 2377,-1-5 0,-3-6 0,0-7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13477 7389 7765,'-13'-4'0,"-2"1"-82,-4 0 1,1 2 92,-1 1-6,0 0 1,0 0 1,0 0 0,4 0-491,-5 0 0,7 0 181,-3 0 1,4 0 302,0 0 0,1 0 9,-1 0 0,1 0 74,0 0 0,3 0 57,0 0 1,4 0 214,-3 0 0,3 1 494,-4 3-327,6-3 245,-3 9-103,5-8-316,0 3 136,0 0-283,0-4 1,5 8-72,3-5 0,-2 0 22,1-4 1,1 1-91,4 3 0,-1-3-53,0 3 0,1-3-37,-1-1 0,1 4 80,-1 0 0,2-1 55,2-3 0,-2 0 22,2 0 1,1 0-15,0 0 0,0 0 9,-1 0 1,3 0 102,5 0 1,-4 0-100,0 0 1,0-1 15,4-3 0,4 2-57,-1-6 0,1 4 2,-4-3 1,3 3-100,1-4 1,1 2 80,-1-2 0,-2-2-84,5 3 1,-4-2 60,0 1 0,2-1-9,-1 5 1,3-3 113,-3 3 0,1-4-93,-1 5 0,-2-1 63,5 4 1,-3 0-50,4 0 1,-5 0-11,5 0 0,-5 0-10,5 0 0,-1 0-90,5 0 1,-5 0 83,0 0 0,2 0-13,6 0 0,-2 0-19,2 0 1,-3 0 6,0 0 1,0-1 63,3-3 1,-2 1-30,2-4 0,-3 4 10,0-1 1,4-1-67,3 1 1,-3-3-3,-1 3 1,2-1-3,-2 1 1,5 3-16,-1-3 1,-2-1 0,2 1 0,-4-4 32,4 5 1,-4-1 84,4 4 0,-5 0-23,1 0 0,1 0 139,-1 0 1,0 5-171,-3 3 1,-1 2 16,0 1 1,-3 1-33,-1-1 0,2 2-82,6 2 1,-1-6-81,5 2 0,-4-7 103,3 0 0,3 1-10,5-1 1,-4-1-76,4-3 0,-5-5 221,6-2 1,2 0-26,1 0 1,2 0 166,-2 0 0,2-2-201,-6 5 1,6-1-25,-2 1 0,-2 3-140,-2-3 0,-6 3-26,-1 1 1,0 0 30,4 0 1,-4 4 62,0 0 0,-7-1-24,-1-3 1,3 4 88,-6 0 1,4 1 107,-4-1 0,2-2-82,1 6 1,0-4 104,0 3 1,1-3-91,-1 4 1,0-2 145,1 2 0,-1 2-136,0-2 0,0-2 0,1 2 1,-1-2-6,0 1 1,4 2-84,0-5 0,-2 4-138,-2-4 0,-2 1 67,6-2 0,-3-1 65,0 2 0,-2-2 17,-3 2 0,3-3 6,-3 3 0,6-1 36,-2 0 1,3-1-13,-6 1 1,-2 0 3,1 1 0,1-2 26,3 6 0,-1-4 8,-3 3 0,3-3 3,-2 4 0,2-2 6,1 2 0,-3 1-90,-1-6 0,0 2 63,5-1 0,-1-2-72,0 1 0,0 0 31,1 1 0,-1-3-3,0 3 1,3-3 1,-3-1 0,2-4-7,-9 0 0,4-1 12,0 2 1,0 1 7,0-2 1,-2-1 73,-2 2 0,-3-1-71,2 4 1,4-1-29,0-3 1,-1 2 10,2-1 1,-5 0-2,5-1 0,-2 2 6,1-6 0,3 6-5,-2-2 0,-3-1 13,-1 1 0,0 0-8,0 4 1,0 0 109,-4 0 1,-1 0-101,1 0 1,-1 1 77,-3 3 0,1 1-152,-5 3 0,2 2-147,-2-2 0,2 1-86,2-2 0,-2 2-341,-1-5 0,-2 1-85,5-1 0,-5-3-519,1 3 1,-2-3 202,-2-1 1,0 0 500,1 0 1,-1-5 532,1-3 0,4-2 0,2-1 0</inkml:trace>
  <inkml:trace contextRef="#ctx0" brushRef="#br0">11569 10850 7727,'-7'-1'-1557,"-1"-3"2179,6 2-545,-9-3 1,9 5 48,-6 0 2,6 0-13,-3 0 303,0 0-223,3 0-23,-3 0 0,4 0 92,-3 0-23,3 0 38,-4 0 506,5 0-767,5 0 0,-4 2 125,3 1-147,2-1 77,1 3-13,4-5 0,-1 1 31,-2 3 1,2-3 3,-2 3 0,-2-3-6,2-1 1,-1 0 13,5 0 0,-1 0 3,0 0 1,1 0-17,-1 0 1,1 4-55,-1 0 1,2 0 21,2-4 1,-2 0-78,2 0 0,1 0 51,0 0 0,4 0-11,-1 0 1,-1 0 45,1 0 0,-1 0-5,1 0 0,2 0 4,-2 0 1,-1 0-22,1 0 1,-1 0-3,1 0 0,2 0 30,-2 0 1,-1 0-1,1 0 0,-4 0 0,5 0 0,-5 0-1,4 0 1,-1 0-10,1 0 0,2 0 4,-2 0 0,3 0 7,1 0 1,-1 0-10,1 0 0,0 0-41,0 0 0,0 0 12,0 0 0,-1 0-12,1 0 0,4 0 10,0 0 1,-1 0-14,-3 0 0,0 0 5,0 0 0,0 0 1,-1 0 1,1 0 40,0 0 0,0 0-32,0 0 1,-4 0 39,0 0 1,0 0-25,4 0 1,-5 0 2,-3 0 0,1 0-17,0 0 1,-1 0 31,-4 0-48,1 0-11,-1 0 0,-3 0-85,-1 0 85,-4 0-270,2 0-93,-5 0 1,-5 0 0,-2 0-1</inkml:trace>
  <inkml:trace contextRef="#ctx0" brushRef="#br0">4237 12346 7782,'-21'0'0,"2"0"1503,2 0-1093,6 5 0,0 6 1092,4 8-1018,-3 13 0,8 5-118,-1 13 1,1 12-412,2-27 1,0 2 0,0 3 0,0 0 51,0 4 0,0 0 0,0-4 0,0 1 18,0 1 1,0-1-757,3 1 1,-1-2 268,-1-5 0,0-1 342,4 1 0,0-1 0,-4-1 0,0-1-846,7 25-214,0-8 786,3-9 0,0-11-829,1-2 789,-1-3 0,1-8 325,-1-4 0,1-6-350,-1-6 0,0-1 1358,1-3-899,-1-3 238,-4-9 0,3-7 1,-4-6-1</inkml:trace>
  <inkml:trace contextRef="#ctx0" brushRef="#br0">4306 12266 7782,'-5'-16'4306,"-3"-4"-4268,-2 4 0,6 1-204,8 7 0,3 3 817,12 5-283,1 5-180,2-4 1,1 10 158,5 0-199,-4 2 0,4 8 16,-5-2 50,0 3-136,0 1 1,-4 5-276,0 2 129,-10-2 1,1 4-316,-10-6 0,0 6 228,0-1 0,-10 2-456,-6 1 0,-5-1 263,-6-3 1,1-1-646,-9-2 1,4-3 73,-8 3 568,4-8 0,2-4-169,2-7 1,4-3 519,4-5 0,5 0 0,1 0 0</inkml:trace>
  <inkml:trace contextRef="#ctx0" brushRef="#br0">5059 12357 7782,'-27'0'1011,"1"0"241,-4 0 0,6 7-491,1 4-300,0 6-211,10 16 0,-5 2 173,3 11-1315,3 10 1171,-5 2 1,11-24 0,1 1 33,-1-1 1,0 0-177,3 1 1,0-1 41,-2 29 0,10-2-2695,2-8 1966,9-7 0,1-8-92,6-8-1936,0-7 1001,5-1 746,-4-9 831,4 3 0,-1-10 0,-1-2 0,1-2 0</inkml:trace>
  <inkml:trace contextRef="#ctx0" brushRef="#br0">5471 12586 7782,'0'-17'0,"0"0"0,0-6 1846,0 0-1180,0 0 0,0 1 810,0 3-1009,0-2 1,-4 7 239,0-5 1,0 5 132,4-1-670,0 7 55,0 3-68,0 20 0,-4-1 60,1 13 1,-1 3-15,4 5 1,0 0-26,0 7 0,-4-1-1,0 0 1,0 5-25,4 0 1,0-4-109,0 3 0,0-7-22,0 0 0,2-3 103,1-5 0,4-3-166,4-8 0,-3-4 101,-1-7 0,1 1-80,3-6 1,1 0-53,-1-7 0,-3-6-128,0-5 1,-1-4-246,5 3 0,-5-4 184,1 1 1,-4-1-204,3 1 1,-3-3 153,4 3 1,-6-1-148,2 1 1,-3-1 134,-1 4 1,0-4 144,0 1 1,0 1-91,0-1 1,0 4-14,0-4 0,0 4-14,0-4 0,4 1 88,0-1 0,5-1 53,-2 4 0,3-4-66,2 1 0,-1 1 325,1-1 1,-5 5 155,1-1 0,0 2 343,3 2 1,-1 3 28,-2 1 367,-3 4 669,0-2-631,-4 5-94,4 0-619,0 5 0,-3-2 5,1 4-102,4 1 1,-6 7-22,3 0 1,-2 2-16,2-2 1,-3 7 25,3 4 0,-2 6-37,-2-2 0,0 5 22,0 3 0,5-3 118,2 3 1,0-2-122,0-2 0,5-5-35,3-2 1,5-4-2,-1-4 1,3-4-157,1-7 1,-1-4 43,1-8 0,0-6-192,0-6 0,4-9-292,-1-2 1,1-4 241,-4-4 1,0-4-1622,-1-3 1,0-6 875,-3-2 0,-2 2-563,-6 6 0,-5 8 722,-2 7 1,-4 6-617,-4 6 0,2 4 183,-6 11 1207,1 6 0,0-5 0,2 4 0</inkml:trace>
  <inkml:trace contextRef="#ctx0" brushRef="#br0">6533 12129 7782,'0'-6'824,"0"-5"397,0 10-801,0-9 1,0 8 1135,0-6-627,0 5 416,0-2 384,0 5-1330,0 5 0,0 3 2,0 7 0,0 3-83,0 5 0,0 5-63,0 2 1,-4 8-41,0 4 1,-1 6-11,1 2 0,3 4-162,-3 0 1,-1 5 173,1 2 1,-3 0-138,3-4 1,-4-3 37,4-1 0,-1-9-72,2 2 1,1-9-237,-2-3 1,3-5 143,1-6 1,0 0-233,0 0 0,0-6 142,0-1 1,0-4-744,0 0 326,0-6-61,0-1-2329,0-5 2078,0-5 0,0 3-834,0-6 0,0 0 250,0-3 1449,0-6 0,0 0 0,0-6 0</inkml:trace>
  <inkml:trace contextRef="#ctx0" brushRef="#br0">6864 12232 7782,'0'-12'1418,"0"1"-886,0-1 1,0 5 332,0-1-446,0 1 1,5-4 358,3 4-477,2 2 1,5 1 97,0 0-143,11 0-103,-7 4 1,12 0-714,-4 0 442,5 0 1,-3 0 151,5 0-1115,0 0 734,1 0 1,-5 0-716,1 0 688,-6 0 1,2 2-256,-8 1-533,-3-1 478,-4 3-140,-1 0 38,-5-4 786,-1 9 0,-15-3 0,-2 4 0</inkml:trace>
  <inkml:trace contextRef="#ctx0" brushRef="#br0">7024 12186 7782,'-12'-4'-808,"1"0"0,3 1 435,1 3 2832,-1 0-1601,-3 0 0,1 6 1011,2 5-972,-2 6-544,3 11 1,-4 2 549,0 8-588,4 8 0,-2 11-868,7-25 0,1 1 629,-4 3 1,1 0 0,2 1 0,1 0 77,-3 1 0,1 0-337,1-1 1,1 0 170,-4 26 1,6-2 130,3-8-1088,2-7 716,6-12 0,-1-7-1160,1-8 634,-1-3 148,0-4-676,1-1 859,-1-5 0,-3 0 688,0-6-949,-6 0-200,3 0 707,-5-6 1,-1 1 201,-3-2 0,-2-3 0,-11 3 0,-1-4 0</inkml:trace>
  <inkml:trace contextRef="#ctx0" brushRef="#br0">6990 12631 7782,'0'-12'0,"0"-3"2426,0 2-1110,0 1-556,0 2 628,0 9-373,0-4-425,0 5 9,0 5-285,5-4 0,2 8 117,8-5-648,3 5 212,5-8 1,1 5-1598,3-2 956,2-2 213,10 3 1,-7-5-2596,2 0 1788,-2 0-107,-3 0 1347,4-5 0,-9-2 0,4-4 0</inkml:trace>
  <inkml:trace contextRef="#ctx0" brushRef="#br0">7709 12209 7782,'-6'-23'948,"1"0"0,5 4 671,0 0-1069,5 5 0,1 3 222,6 7 1,-1 3 378,0 1 1,5 0-560,-1 0 0,5 10 24,-1 5 0,-1 10 16,1 6-666,-5 7-58,7 8 1,-9 7 95,-1 8-1620,-4 2 1668,-7-29 1,0 1-452,0 2 0,0-1 319,0-1 0,0 0 1,-3 2-1,-1-1-556,-1-4 1,-1 0-194,-1 3 1,-3-2 391,-18 20 1,16-22 0,0 0-646,-14 19 1,-2-5-433,1-14 0,1-5-1209,3-7 1923,5-2 800,1-11 0,1-6 0,-2-6 0</inkml:trace>
  <inkml:trace contextRef="#ctx0" brushRef="#br0">8611 12426 7782,'-17'0'0,"1"0"0,0-4 1988,1 0-567,-1 0 284,10 4-611,1 0-493,5 0-550,10 0 0,-1 0 35,10 0 1,1 0-206,7 0 1,-2 0-1105,6 0 694,-1 0 473,-1 0 1,7 4-2299,-6 0 1130,6 0-23,-7 1-133,0-4 1022,-1 9 0,-5-8 358,0 1 0,-5 4 0,-2-1 0</inkml:trace>
  <inkml:trace contextRef="#ctx0" brushRef="#br0">8623 12666 7782,'-29'0'-1593,"1"0"2188,5 0 0,1 1 3115,3 3-2649,3-3 202,9 4-294,2-5 430,15 0-663,8 0-403,6 0 1,11-4-789,-1 1 218,0-1-583,11-1-1026,-5 3 1342,11-3 1,-3 2-575,5-1 1,-3 0-2374,3 4 3451,6 0 0,4 0 0,-29 0 0,1 0 0</inkml:trace>
  <inkml:trace contextRef="#ctx0" brushRef="#br0">9731 12563 7782,'-12'-5'0,"1"-3"2568,-1-2-926,6-1-1040,1 4 1,10-2 545,3 6-612,12-6-115,-1 8 14,19-10-283,-2 10 1,10-8 154,4 5-1552,7 1 1364,7 3 1,-29 0-1,2 0 35,-1 0 0,0 0-405,3 0 0,0 0 217,-4-1 1,-1 2 0,3 1 0,0 1-556,-3 0 1,1 1 315,2 1 0,-1 0 134,24 2 0,-27-2 0,-2 0-2038,19 3 1417,-6-3 126,-4 5-943,-6-9 982,-5 9 0,-2-9-81,-8 3-572,-3-2 1248,-9-2 0,3 5 0,-4 1 0</inkml:trace>
  <inkml:trace contextRef="#ctx0" brushRef="#br0">10210 11786 7782,'-10'-30'0,"2"-1"0,0 11 0,4 1 2649,0 5-1719,4 3 1,1-1 634,3 1-896,-3-1-342,9 6 1,-2-3-165,7 5-37,-2 1-52,9 3-300,-10 0 218,10 0 0,-8 0 207,5 0-855,-5 5 521,7-4 1,-8 13-104,2-3-952,-2 3 710,-7-2 0,4 0-1193,-2 4 841,-3 1 469,0 1 1,-5 2-222,0-4 133,0 4 394,-5-2 1,0 3 93,-3-2 1,-5 2-110,1-6 0,-2 4 98,3-4 0,-2 4-236,-2-4 1438,2 1-814,-3-10 1,4 4 1443,1-2-1232,-1-3 1,5 4 158,-1-5 470,6-1-551,-9-3-249,10 0 386,-4 0 500,5 0-1168,5 0 0,3 0-73,7 0 0,-1 0-132,5 0 1,-4 0-784,4 0 511,0 0 272,4 5 1,0 2-1274,0 4 645,0 1 126,0-1-623,-6 6 652,0 0 1,-11 6-167,-2 0-8,-3 0 347,-1 0 0,-6 3-71,-6 1 1,-5-4-141,-10-4 1,2-1-253,-6 1 381,6-3 156,-3-4 0,5-1-624,0 0 882,0 1 0,1 4 0,-1 2 0</inkml:trace>
  <inkml:trace contextRef="#ctx0" brushRef="#br0">10142 12780 7782,'-17'-28'2592,"5"9"-2361,0-3 0,6 15-315,2-1-28,3 6 102,-4-3-100,5 5-1,0 0 519,0 5-254,-5 1 1,2 9 177,-5 0-103,1 6-205,0 2 0,-3 6 729,3 5-486,-3 0 1,-2 1 811,1-1-673,-1 0 0,1 0 1,-1 1 1,5-5-37,-1 1 1,4-7 2,-3-2-74,4 1 7,-2-10-270,5 4 32,0-6 29,5-5 1,3-1-21,7-5-129,3 0 256,5-5-419,0-1 170,-1 0 0,6-5 31,3 4-315,-3-3 205,5-7 0,-4 4 25,5-2 1,0 3 38,1 0 0,-2 1-258,-3-1 145,3 1 45,-9-1 1,5 2-414,-2 3 242,-3-3 61,4 8-724,-10-8 564,-2 9 0,0-4-129,-1 5-680,-5-5 739,0 3 0,-7-3-607,4 5 560,-4-5 0,2 3-888,-5-6 683,-5 1 321,-2-5 398,-4 1 0,-6-6 0,0-1 0</inkml:trace>
  <inkml:trace contextRef="#ctx0" brushRef="#br0">10359 12746 7782,'-7'-7'3417,"-3"2"1,9 12-2146,-3 4 1552,3 6-1852,1 16 0,-4 0 41,0 12-488,-5 8-736,9-19 1,-1 1-1,-4 3 1,0 1-572,1 5 0,0 0-511,-1-1 0,0 2 1230,0 5 0,-1 1 0,0-3 0,0-1-648,0 1 0,1-1-196,1-3 0,2-3 808,-1-6 1,1-1-4840,2 28 2671,5-10 2267,-4-6 0,6-8 0,1-8 0,5-2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12114" units="cm"/>
      <inkml:brushProperty name="height" value="0.12114" units="cm"/>
      <inkml:brushProperty name="color" value="#FF0000"/>
    </inkml:brush>
    <inkml:brush xml:id="br1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3506 15327 11015,'-23'-7'-839,"2"2"4346,2 5 1,0 12-1036,7 7 0,2 10-1072,6 13 1,3 5 165,-3 10-2144,1-24 1,0 1 956,2 31 0,-2-26 1,1 1-142,1-2 1,2 0 0,-1 1 0,0 0-576,0 1 1,0 0 0,0 2 0,0 0-184,0 0 0,0 0 1,0-3-1,0-1-547,-1-3 0,2-1 0,0 29-1218,3-6 0,2-2 718,5-6 1,-3-8-171,0-11 1,-5-5 464,5-3 1,-4-4-703,3-6 1974,-4-6 0,2-12 0</inkml:trace>
  <inkml:trace contextRef="#ctx0" brushRef="#br1">3335 15407 7927,'0'-46'-1,"-5"5"2511,4 7-1630,-5 6 0,13 9 737,4 0-925,1 0-350,9 1 0,-4 3-64,2 8 0,4 1 156,-1 6 1,3 3 206,5 5 1,-5 9-343,2 14 0,-2 3-254,2 4 1,-8 3-148,0 4 1,-6 0-53,-6-3 1,-1 2-567,-6-2 0,-6 1 311,-1-1 1,-8-4-1516,-4-7 897,-8 2 99,-2-9 1,-4 2-1431,2-7 2358,-2-7 0,7-3 0,-6-5 0,0-2 0,2-1 0</inkml:trace>
  <inkml:trace contextRef="#ctx0" brushRef="#br1">4329 15452 7855,'-17'-22'688,"3"4"86,-5 3 1,1 2 507,-1 1-621,3 6-334,-1 1 0,3 10 397,-5 3 1,4 7-247,-4 4 0,4 9-31,-4 6 0,1 11 18,-1 8-1345,8-21 0,0 2 916,5-2 1,0 1-1,-3 6 1,1 2 34,2-1 1,1 0 0,-1-1-1,2 1-187,-1 2 1,2 0-1,0 0 1,2-1-294,2-3 1,2 0-1,2-5 1,3-1 71,14 13 1,6-9-1405,7-10 1,8-8 1740,2-6 0,6-2 0,3-6 0,4-1 0</inkml:trace>
  <inkml:trace contextRef="#ctx0" brushRef="#br1">4842 15589 7916,'-22'-29'575,"-1"3"0,0 7 365,0 3 1,5 9 768,3 3 0,6 3-698,2 1-387,4 0-308,-2 5 0,4 1-385,-3 6 1,3 4 124,-3 3 1,3 3-149,1 0 0,5 6 159,2 3 0,0 3 7,0 4 0,1-2 15,3 2 0,-1-3-54,-2 0 0,2-1 50,-2 0 1,3-3 267,4-1 1,-2-8-149,2 0 1,-2-6-40,-2-1 1,2-7-259,2-5 0,-2-1 101,2-2 1,-2-5-457,-2-3 0,2-7-34,2-4 1,-2-4-218,2-4 0,-2 2 298,-2-6 0,-1 5-59,-2-5 0,1 6 51,-5-2 0,5 2-29,-2-2 1,-2 7 413,-1-3 1,-3 4-93,-1 0 1,0 2 1018,0 6 233,0 5-172,0 1 0,6 5-397,1 0 1,5 0 206,3 0 1,-1 5 86,5 2 0,0 3-252,4 2 0,-1-1-90,1 1 1,-4-1-121,0 1 1,-1-1-300,1 0 0,-2 1-84,-6-1 0,-3-3-224,-1-1 1,-3-3-528,4 4-140,-6-6 0,5 1 322,-4-11 1,0-1-289,5-10 0,-2 0-579,2-3 1,2-3 662,-3-1 1,3-2-431,2-3 1,3-2 221,0 3 0,6-3-944,-2-1 1691,2-6 0,2 5 0,0-5 1</inkml:trace>
  <inkml:trace contextRef="#ctx0" brushRef="#br1">5768 15201 7916,'-2'-7'2778,"-2"-1"-1866,3 5 0,-4 0-363,5 6 1,-1 5 1639,-3 7 0,2 9-747,-6 11 1,0 9-161,-3 9 0,3 8-1335,4-29 1,1 1-1,-1 0 1,1 1-7,0 0 0,-1 1 1,-1-2-1,1 1-910,2-1 1,0-1 0,-2 29 308,4-8 1,0-7-2125,0-8 0,5-8 2784,3-3 0,7 2 0,3 0 0</inkml:trace>
  <inkml:trace contextRef="#ctx0" brushRef="#br1">6190 15258 7852,'-11'-5'0,"-1"4"0,1-8 0,-1 5 1820,1-5 320,5 8 1,7-4-1192,10 5 0,6 0-563,6 0 1,3 0-303,1 0 0,9 0-228,-2 0 1,6 0-536,-2 0 1,2 0 201,-2 0 0,-1 0-497,5 0 1,-6 0-116,2 0 0,-7 0 527,-4 0 0,-8 0-434,-4 0 651,-8 0 1,-7 1-180,-7 3 1,-12-1 523,-4 4 0,-13 1 0,1 3 0</inkml:trace>
  <inkml:trace contextRef="#ctx0" brushRef="#br1">6327 15293 7852,'-23'0'0,"4"3"827,0 1 1,5 5-295,-1-1 0,4 7 175,3 4 1,3 4 134,5 3 0,-4 9 340,0 7 0,1 8-711,3 7 1,-2 2-432,0-27 0,0 0 1,2 2-1,-1 0-88,-1 0 1,0 0 0,2 0 0,-1-2-427,1 25 1,0-6-779,0-5 0,4-7 733,0-8 0,5-3-575,-2-6 1,-2-4-134,-1-3 1226,2-2 0,-4-7 0,3-1 0</inkml:trace>
  <inkml:trace contextRef="#ctx0" brushRef="#br1">6156 15727 7852,'-12'-6'0,"1"1"1624,0-2 2268,4 2-2010,2 5-885,15 0 1,3 0-441,10 0 0,5-4-206,2 0 0,3-1-1083,1 1 1,2 3-264,2-3 1,-1-1-808,5 1 0,-5-3 1802,1 3 0,2-5 0,1 3 0</inkml:trace>
  <inkml:trace contextRef="#ctx0" brushRef="#br1">6955 15247 7897,'0'-18'5427,"0"3"-2443,0 2-2171,5 7 1,6 2 117,4 8 0,4 3 385,-4 9 0,5 3-762,-1 7 1,-1 9-77,1 6 1,-6 9-975,-2 3 0,-4 4 482,-7 4 0,-1-27 0,0 0-539,0 1 1,-1 2 0,-3 1-1,-2 0 144,-1-1 1,-3-2 0,-1 0 0,-3-1-411,1-1 0,-2-1 0,-13 23-501,-2 3 1320,1-9 0,-6 2 0,1-6 0,1 1 0,2 0 0</inkml:trace>
  <inkml:trace contextRef="#ctx0" brushRef="#br1">7755 15430 7861,'-17'-12'0,"2"1"4050,0-1-2238,0 6-1316,18 1-222,-1 5 1,10 0 44,4 0-725,1 0 365,11 5 0,-2-4-129,4 3 0,-3 2-207,3 2 0,1-2-1333,3 2 0,0 0 1710,0 3 0,1 0 0,-1 1 0</inkml:trace>
  <inkml:trace contextRef="#ctx0" brushRef="#br1">7812 15761 7861,'-34'5'0,"2"-3"1556,5 6 2133,1-5-2811,18 2 0,3-2 42,13 1 1,11 0-711,3-4 0,13 0-328,-1 0 0,9 0-375,3 0 1,5 0 127,6 0 0,0 0 365,0 0 0,-24-2 0,1-1 0,1 0 0,0 0 0</inkml:trace>
  <inkml:trace contextRef="#ctx0" brushRef="#br1">8908 15624 7843,'-11'-12'2438,"-1"6"-3111,6-4 0,7 9 242,11-3 1,9 2 221,10 2 1,2-3 82,1-1 0,0 0 120,1 4 0,0 0 863,3 0 1,-1 0-481,5 0 0,0 0 388,3 0 0,7 0-673,6 0 0,4 0 96,-28 0 1,0 0 0,1 0 0,0 0-118,1 0 1,0 0-1,2 0 1,1 1-127,2 1 1,1 0-1,1-1 1,-1-1-204,2 2 0,0 0 0,1 1 0,0-1 245,-1 0 0,0 0 0,1 2 1,1 0-83,2-2 1,-1 0 0,-2 2-1,-1 0 29,2 0 1,-1 0 0,-3 1 0,0 0 125,0 1 1,0 0 0,-1 1 0,0 1-52,1-1 0,0 1 0,-3 0 0,-1-1 27,3-1 0,-2 0 0,-3 1 0,-1 1-147,0 0 0,-1-1 0,1 1 0,0-1 59,-1-1 1,0 0-1,30 4-3,-32-6 0,0 0 1,32 4-254,-3-4 0,-4 1-770,-4-1 1078,-10-3 0,8 4 0,-10-5 0,-4 0 0,-3 0 0,-4 0 0</inkml:trace>
  <inkml:trace contextRef="#ctx0" brushRef="#br1">9434 14584 7926,'-7'-21'0,"-4"2"0,-2 4 0,-6 7 0,8 3 748,-5 5 1,10 6 1012,-5 6 1,2 9-1037,-3 10 0,0 7-104,-3 4 1,2 7-455,-2 4 1,-2 8-268,9-29 1,1 1-1,-1 3 1,1 0 125,1 2 0,0 1 1,1-3-1,-1 1-42,0 0 1,0-2 0,0 29-334,2-7 1,3-5 5,1-6 0,0-11-269,0-4 1,1-11-377,3-5-518,-3-2-19,4-7 784,0-1 688,-3-5 0,4-5-470,-2-2 1,-3-9 113,3-3 409,-3-7 0,4-8 0,2-7 0</inkml:trace>
  <inkml:trace contextRef="#ctx0" brushRef="#br1">9194 14767 7926,'4'-35'218,"-1"-3"1,6 2 395,-1-2 1,7 4-41,4 3 158,3 8-376,1 2 0,-1 8 183,1-2 1,3 4 194,-4 3 0,4 3-450,-7 5 0,2 1-37,2 3 0,-4 4-292,0 7 77,-5 2-18,-2 11 0,-3-1 61,-6 7 0,1 2 97,-4 6 0,-5 1-161,-2-5 1,-5 5-182,-3-1 0,-2 1-234,-2-1 0,-2-4-407,2-7 1,-3-4 381,-1-4 1,1-1-701,-1-3 0,4-4 55,0-7 1074,5-3 0,-3-15 0,6-3 0</inkml:trace>
  <inkml:trace contextRef="#ctx0" brushRef="#br1">10016 14596 7922,'-28'-5'0,"3"4"0,-6-3 2509,11 8-1629,-7 2 0,10 12 119,-6 4 1,-4 8-146,0 8 895,-4 2-2615,7 6 1468,-4 10-192,5-3 318,5 9-394,2 1 0,9-10-363,3 0-666,8-10 587,3-3 0,9-7-343,3-3-1478,8-2 1398,-3-10 0,10-3-1567,0-7 0,2-3 180,6-5 1918,0 0 0,7 0 0,1 0 0,-2 0 0,-1 0 0,-1 0 0</inkml:trace>
  <inkml:trace contextRef="#ctx0" brushRef="#br1">10313 14779 7887,'-1'-12'481,"-3"1"1,1 3 232,-4 1 1,4 3 2156,-1-4-2012,-2 0 1766,0 2-770,-1 1-1143,-3 5 1,5 3-298,-2 4 0,0 2-448,3 10 1,-1 1 33,-2 7 0,-2-2 37,5 6 0,-1-2-37,1 2 0,3 3-205,-3 0 1,3-3-682,1 3 460,0-2 158,0-3 1,0 0-354,0-2 323,5-8 69,1 2 0,6-11-115,-1-2 1,2-3 152,2-5 1,-1-1 56,5-3 0,-4-7-12,4-9 1,-4-1-5,5-2 1,-7-4 31,3 1 1,-5-2 96,-3 1 1,1 2 26,-6-6 0,5 6-64,-4-2 1,1 2 112,-1-2 1,-3 3-27,3-2 1,-3 3-31,-1 4 0,0-2-12,0 6 18,0 0 21,0 3-5,5 6 0,0 10 436,3 7 1,2 8-10,-2 0 0,1 4 166,-2 4 0,3 0-20,-2 7 376,-3-8-830,5 13 263,-4-10-35,1 5 0,3 2 108,-2 2 0,-2-8-101,2 1 0,-1-6-134,5-2 0,-1-5-51,0-3 0,1-8 24,-1-3 1,6-8-117,2-3 1,2-8 32,2-5 1,0-6-539,0-5 1,0-2-159,0-1 0,-1-4-711,1 0 0,-4 0-578,0 4 0,-5-1 931,1 1 0,-3 5-6,-4 2 0,0 8-139,-4 4-1807,0 2 2874,-4 2 0,-10 5 0,-3 0 0</inkml:trace>
  <inkml:trace contextRef="#ctx0" brushRef="#br1">11158 15213 7850,'-11'0'0,"4"-5"0,-3 2 714,3-5-278,2 6-6,-6-8 0,9 2 139,-6-7 1,6 1 38,-2-5 296,3-5-529,1 0 0,1-11 202,3 1-346,7-5-164,2-7 1,12-1-1,-2-2-1329,2 2 1421,3 1 0,0 3-225,3 5-650,2 5 710,-9 5-312,4 15 330,-5-2 1,-4 14 47,0-3 1,-5 9-132,1 6 0,-6 7 741,-2 9 1,-4 3-391,1 8 1,-3 7 59,-1 4 1,0 2 155,0-2 1,-1-2-141,-3 3 0,3 1-29,-3-2 0,1-8-81,-1-7 1,3-9 152,-3-2-823,3 0-129,1-15 0,0 1-707,0-13 1,0-3-2721,0-4 2047,5-5 2019,2 3 0,4-14 1,0 3-1</inkml:trace>
  <inkml:trace contextRef="#ctx0" brushRef="#br1">11912 14573 7902,'-5'-6'1889,"-1"-4"-1204,-6 3 1,1-3 529,-1 2 2,6-2-167,1 4 1,11-4-464,6 2 0,5-1-515,10 5 1,2-3-358,5 3 0,2 0-347,2 4 0,3-4 601,4 1-2874,1-1 2205,-5 4 0,2 0-888,-5 0 0,-4 1 102,-3 3 1030,-11 2 168,1 1 1,-10 3 287,-4-3 0,-2 3 0,-10 2 848,-6-1-848,-7 1 0,-10-1 0,-1 1 0</inkml:trace>
  <inkml:trace contextRef="#ctx0" brushRef="#br1">12003 14573 7902,'-11'0'0,"-1"0"0,1 1 0,0 3 0,3 2 0,0 6 0,1 6 0,-5 4 0,5 8 1349,-1 8 1,1 4 1742,-5 7 1,2 7-2787,2 5 1,3-29-1,0 1-305,-2 27 1,2 0-678,1-7 1,-1 1 70,1-9 0,1-7-662,7-11 1,-1-8-61,4-4 1,-3-3-1366,4-5 1852,-6-2 0,3-10 840,-5-2 168,0-3 0,0-7 1,0-1-1</inkml:trace>
  <inkml:trace contextRef="#ctx0" brushRef="#br1">11878 14938 7902,'0'-22'0,"0"-1"0,0 5 0,0 3 0,0 2 0,0 2 0,0 4 0,1 2 0,3 5 0,3 0 0,9 0 0,6 2 0,9 1 0,2-1 0,1 1 0,6 0 956,1 1 1,0-3-1372,1 3 248,-5-3 1,2-1 0,-5 0 0</inkml:trace>
  <inkml:trace contextRef="#ctx0" brushRef="#br1">12689 14436 8510,'0'-11'0,"0"-1"4063,0 1-3459,0 4 0,1 2 979,3 5 0,3 12-784,8 7 1,-2 9-283,2 10 1,-2 4-73,-1 7 1,-2 8-444,-6-25 0,-1 1 1,0 0-1,-1 1 22,-1 0 0,-2 1 0,1-1 1,-1 0-93,0 0 0,-2 1 1,-1 0-1,-2 1-8,-1-1 1,-1-2-1,-4-1 1,0-3 292,-11 21 0,-2-5-1356,2-3 0,-5-4 542,-3-7 0,2-8-6004,-1-8 6601,-6-7 0,-2 0 0,-2-4 0,1-1 0,1-2 0</inkml:trace>
  <inkml:trace contextRef="#ctx0" brushRef="#br1">11592 15806 7860,'-6'-11'574,"-4"0"0,10 0 824,0 4 0,6-3-293,9 2 1,4 2-479,8-2 1,3 2-115,8-2 1,4-1-195,8 5 0,7-3-384,-25 5 0,1 0 1,2 0-1,2 0 147,1 2 0,0 0 0,2 0 0,1 0-63,3 0 1,0 0 0,-3 2 0,0 0-176,3 0 1,0 0 0,-3 2-1,0 1 138,-1-1 0,0-1 0,0 1 1,0-1-412,1 1 0,-2-1 0,-3 0 0,-1 1-134,0-1 0,-1 1 0,25 6-901,-1-2 1,-1 2 539,-4 2 924,-7-6 0,-1 5 0,-7-2 0,2 1 0,-3-3 0,-4-5 0</inkml:trace>
  <inkml:trace contextRef="#ctx0" brushRef="#br1">9993 16183 7824,'-16'0'0,"-3"0"0,-2 0 710,2 0 0,4 2 949,8 1 0,0 9-566,3 7 0,2 2-548,-6 2 1,4 6-446,-3 6 1,-1 5 19,-3 10 1,-1 8-294,7-24 1,-1 1 0,-1-3 0,-1 0 188,0 3 0,0-1 0,1-2 0,1 1-148,1-1 0,2 0 1,-6 31-259,5-6 1,0-12-242,4-7 1,2-7-447,1-8 1,0-5 418,5-3 0,-5-8-268,5-3 0,-4-3 405,3-1 1,-3-5 462,4-2 58,-6-3 0,4-12 0,-6-2 0</inkml:trace>
  <inkml:trace contextRef="#ctx0" brushRef="#br1">9811 16309 7824,'11'-23'1435,"-5"-5"1,3 4-912,-5-3 1,5 5-6,-2 3 1,7-2 671,2 6 0,-1 0-561,-4 3 0,1 2 72,-1 3 1,1 2-390,-1 5 0,0 5-312,1 2 0,-1 7-38,1 1 0,-6 10-195,-2-3 1,-3 13 171,-1-1 1,0 8-58,0 0 0,-9 2-986,-2 2 0,-3-3 477,2 3 0,-3-8-587,0 4 0,-4-9 205,4-3 0,-1-8-938,5 0 1946,0-6 0,0-2 0,4-3 0,2 3 0</inkml:trace>
  <inkml:trace contextRef="#ctx0" brushRef="#br1">10507 16206 7867,'0'-11'0,"-1"3"1164,-3 1 0,2 4-354,-6-1 1,-1 3-217,-6 1 0,-3 10 24,-5 5 0,0 8 247,1 8 1,-5 4-331,0 11 0,-3 6-393,3 5 1,13-26 0,2 0 157,-1 3 0,3 1 1,1 0-1,1 1-32,2-2 0,1 0 0,0 26-370,8-14 1,6-7-243,10-9 0,4-3-468,8-8 1,6-8-174,-3-7 1,11-4-1216,1-4 0,7-3-413,1-8 2613,-4-3 0,4-5 0,-3 0 0,2-2 0,-2-6 0,-3-4 0</inkml:trace>
  <inkml:trace contextRef="#ctx0" brushRef="#br1">10861 16263 7847,'-18'-11'1731,"-3"-1"293,13 1 0,-1 3-1250,13 1 1,11 3-184,8-4 1,8 5-680,-1-5 0,4 5 122,5 0 1,-3 0-271,6-1 1,0 3-284,4-3 1,-2 3-629,-2 1 0,-3 0 317,-4 0 1,-6 1-608,-3 3 0,-8 2 816,-6 6 1,-7 3 620,-9 0 0,-13 6 0,-7-4 0</inkml:trace>
  <inkml:trace contextRef="#ctx0" brushRef="#br1">11021 16252 7847,'-18'-12'0,"2"2"777,4 3 1,1-2-258,0 5 1,-1 0 712,1 4 1,1 3-603,2 4 1,-2 4 184,2 11 1,-2 5-302,-1 11 1,-1 8-251,1 7 1,-1 8-487,6-29 0,1 1 0,1 2 0,0 2 127,0 1 1,1 0 0,1 0-1,1 0-416,-1-1 1,0-1 0,2-3 0,0 0 139,4 20 0,3-9-1537,4-9 1,4-4 76,0-8 1830,6-8 0,-6-2 0,0-5 0,-5-1 0</inkml:trace>
  <inkml:trace contextRef="#ctx0" brushRef="#br1">10930 16674 8568,'-17'-17'1623,"1"5"-868,-3 8 0,2 3 2016,6 1-1441,4 0-660,2 0 1,14 0-536,3 0 1,11 0 33,-1 0 1,9 0-715,-1 0 0,5-4-93,3 1 1,-3-5-422,3 4 1,3-3 403,1 3 0,1-4-576,-1 4 0,-3-3 648,-5 3 0,-1-1-294,-2 1 877,2 3 0,-9-9 0,4 3 0</inkml:trace>
  <inkml:trace contextRef="#ctx0" brushRef="#br1">11546 16161 7812,'-3'-8'1087,"-1"0"0,-1 6 3986,1-2-2128,3 3-1072,6 1 0,2 6-806,9 5 1,-2 7-543,1 9 0,-2 3-111,2 8 1,-4 6-309,-3 9 1,-3 5-365,-5-24 0,0 1 0,0 2 0,0 1-4,0 1 1,0 2-1,-1-3 1,-1 1-342,-1-1 0,-1 0 1,-2-1-1,-1-2-161,-4-4 1,-1-1 0,-11 30-3260,0-7 4023,-4-7 0,0-4 0,-5-5 0,0-1 0,2 3 0</inkml:trace>
  <inkml:trace contextRef="#ctx0" brushRef="#br1">13854 15715 7916,'-12'0'545,"1"0"0,1-1 273,2-3 639,-2 3-534,8-9-375,-3 3 0,10-3-187,3 3 1,9-4-253,5 4 0,6 0-40,7 0 1,4 0-173,3 0 1,2 0 222,2 4 1,-2 1 97,-2-1 0,-2 1-2158,-6 2 1,-1 2 839,-3 1 1,-8 4 153,-11 4 1,-6 2 114,-8 2 831,-9-2 0,-11 8 0,-6-3 0</inkml:trace>
  <inkml:trace contextRef="#ctx0" brushRef="#br1">14025 15795 7916,'-29'6'0,"-3"-1"380,5-5 0,2 0 197,6 0 0,2 0 868,6 0-309,5 0 86,1 0-925,20 0 0,0 0-113,15 0 1,2 0-604,6 0 1,3 0 311,5 0 1,-1 0-1180,1 0 0,5 2 1286,2 2 0,3 2 0,1 5 0</inkml:trace>
  <inkml:trace contextRef="#ctx0" brushRef="#br1">14984 15715 7823,'-7'-1'-1549,"-1"-3"3910,0 3-1658,-3-9 1,5 7 740,2-5-942,2 6 0,9-7-40,4 5 0,11-3-170,8 3 1,10-5 35,5 1 1,12-2-456,-23 4 0,1 1 1,2-1-1,2 2 313,4 0 0,2 0 0,0-1 1,2 1-399,4 2 1,1 0 0,2-2 0,0 1 305,1 1 1,0 0-1,-1 0 1,0 0-108,0 2 1,-1 0-1,-3 2 1,-1 0 24,-2-1 0,1 2 1,1 1-1,0 1 1,0-1 1,1-1 0,-4 0 0,-1 1-81,-1 0 1,0-1 0,-3-1 0,0-1-278,-1 1 0,0-1 1,0 0-1,1 0 116,1-1 0,0 0 1,-4 0-1,-1 0-210,-1 0 1,0 0 0,-1 0 0,-1 0 437,27 0 0,-6 0 0,-5 0 0,-3 0 0,-1 0 0</inkml:trace>
  <inkml:trace contextRef="#ctx0" brushRef="#br1">15772 16081 8000,'-5'-12'-128,"-1"1"-64,-6-1 0,6 5 368,2-1 1,2 4 335,-2-3 0,3 3-30,-3-4-155,3 6 712,1-8-155,0 8-191,5-3-134,-4 5-202,4 0 1,-5 1 19,0 3 0,0 4 216,0 7 0,0 3-145,0 5 1,-4 5-161,0 2 0,-5 2-307,2-2 0,-3 7-225,-2-3 1,1 4-236,-1 0 1,1-2-9,0 2 0,0 0-629,4-4 0,0 2 467,4-9 1,1-6-174,-1-6 1,5-2-130,2-1 0,5-6 951,-2-2 0,4-13 0,0-4 0</inkml:trace>
  <inkml:trace contextRef="#ctx0" brushRef="#br1">16138 15921 8000,'5'-18'628,"-4"1"1,4 10 252,-5-1-380,0 6 0,0-2-132,0 8 1,-6 7 869,-6 8 0,-4 8-477,-7 3 1,0 8-218,0 4 1,-5 8-613,-2 3 0,14-23 1,-1 0-11,0 0 1,0 1 0,0 1 0,-1 0-76,1-1 0,0-1 1,3 1-1,0-1-502,-9 27 1,7-2-1200,8-6 1,3-6-111,5-12 1963,5-3 0,4-9 0,3 0 0,-4 0 0</inkml:trace>
  <inkml:trace contextRef="#ctx0" brushRef="#br1">16286 16229 7978,'0'-18'0,"-5"-3"0,4 8 1303,-3-2 1,3 2 1310,1 2 691,0-1-2397,0 1 0,1 4 115,3 4 1,2 1-719,6 2 0,4 0-67,3 0 1,-1 2-704,1 1 1,0 0 357,4 5 1,0 1-1073,-1 6 0,-4-1 181,-3 5 1,-3 0-690,-5 4 0,-1 1 906,-6 2 1,-7 0 234,-4 4 1,-6-3 387,-6 3 0,-4 0 291,-4 0 1,-2-2 145,-1-5 1,-4-2-301,0-2 1,0 2 1143,3-6 0,7 0 237,6-3-311,4-6-470,11-1 1,9-5-85,9 0 0,7 0-189,9 0 1,3-4-83,8 0 0,1-5 0,3 2 1,7-3-311,-4-2 1,9 2-4516,-1 2 4601,3-2 0,3 5 0,1-5 0,0 1 0,3 0 0,-30 6 0,0-1 0</inkml:trace>
  <inkml:trace contextRef="#ctx0" brushRef="#br1">15669 14504 7952,'-5'-10'874,"-2"3"-326,2-3-108,-5 3 443,8-4-510,-3 4 0,5-3 207,0 3 1153,0 2-701,0-6-433,0 10-188,5-9 809,2 9-499,4-4-249,0 5-130,6 0-120,1 0 0,5 5 0,-1 1-56,1 6 1,0-1-422,0 0 1,-4 1-657,0-1 0,-5 1 740,1-1-2343,-2 0 1491,-2 1 1,-4-1-173,-4 1-220,-1-1 875,-7 6 1,-3-3-20,-7 5 0,-7-4-56,-4 4 1022,-6-5-377,3 2 0,-2 0-183,1-1 602,-1 0-406,2 2 0,1-5-125,5 3 1816,6-2-423,0-6-436,6 3 827,4-4-1059,2 0 0,6-1 728,3-5-753,8 0-303,0 0 0,10 0 232,-3 0-325,3 0 55,6 0-499,-4 0 222,9-5 0,-9 4 54,2-3 0,2 3-134,-1 1 0,0 0 287,-5 0-1154,-4 0 608,4 0 1,-10 4-229,4 0 1,-9 5 207,-3-2 0,-4 8 154,-4 4 0,-7 0-139,-8 4 213,-3-2 6,-6 12 1,-1-8-105,-5 5 0,0-3-142,-1 4 0,2-6-110,3 2 0,-2-5 96,6-3 1,3 2-479,4-6 0,9-5-441,-2-6-56,8-3 1360,4-1 0,7-5 0,4-1 0</inkml:trace>
  <inkml:trace contextRef="#ctx0" brushRef="#br1">16320 14333 7939,'0'-11'0,"-1"-1"1320,-3 1 243,3 5 1,-5 6-636,2 7 0,-1 13 232,-3 7 1,-6 10-848,3 5 0,-7 9-243,3 6 1,3-26 0,0 1-299,1 4 0,-1 0 0,-3 2 0,-1 1 76,1 2 1,0 1 0,1-2 0,0 0-278,0 0 0,1 0 0,2-2 0,0-2-328,1-3 0,1-1 0,-7 25 757,9-8 0,-2-2 0,5-4 0,1-5 0,2-5 0</inkml:trace>
  <inkml:trace contextRef="#ctx0" brushRef="#br1">16663 14721 7891,'11'-11'10,"1"0"1,-1-1 161,1 1 1,-5-1-22,1 1-108,-6 0 132,9-1 0,-9-1 54,6-2 1,-4 3 82,3-4 1,-3 4 158,4 0 1,-5-1-24,5-2-77,-5 3-210,2-5 1,-4 6 1,3-1 0,-3 0-132,3-4 0,-3 7 68,-1-2 1,-5 3 146,-3 1-539,-2-3 242,-1 8 1,-6-3 6,-2 5-190,-2 0 161,-2 5 1,0 2 229,0 4 1,2 1 254,2-1 1,-2 2 289,6 2 1,0 3-300,3 4 0,2 1 481,3 0-412,2 0-126,5 0 0,1 0-75,3 0 0,3-1-11,8 1 1,-1-1 12,5-3 1,1 2-163,2-2 1,1-1-192,0 1 0,-4-5-1074,0 1 636,0 3 376,-1-5 0,2 7-791,-5-5 1,-1 2 257,-6-2 0,1-2-3,-5 2 1,0-1 323,-4 1 0,-2-2 142,-2 2 0,-3 2 47,-8-2 0,1 4 14,-5-4 0,-2 0-21,-5-3 1,0-1 114,-4 1 0,1-2 141,-2-3 1,-1-2-80,6-5 0,0 0 163,7 0 0,4-5-35,8-2 0,1-8-136,6-4 0,7-8 24,4-4-220,6 4 107,6-6 0,3 7 99,1-4 1,5 3-46,-2-3 0,3 0-621,1 0-731,6-3 1089,-5 9 0,8-8-1394,-5 5 1695,6 1 0,-8 7 0,4 0 0,-5 1 0,-6 4 0,-3 4 0</inkml:trace>
  <inkml:trace contextRef="#ctx0" brushRef="#br0">5391 11581 16128,'11'0'279,"0"-5"1,1 2-809,-1-4 1,2 4 53,2-1 0,3 3 187,5 1 1,1 0 197,3 0 1,-2-1 283,5-3 0,-3 3 122,4-3 0,-1 2-311,4 2 1,1 0 10,-1 0 0,1 0-175,3 0 1,-2 0 60,2 0 1,-2 0 131,-2 0 0,1 0 47,3 0 0,2-3-43,2-1 0,-2 0-192,-2 4 0,2 0 151,2 0 1,4-4 0,-4 0 0,1 1-24,-4 3 0,-3 0 84,6 0 1,-1 0-113,1 0 1,1-4 88,-5 0 1,4-1-14,-4 1 0,8-1 11,-5-3 1,5 2-4,-8 2 0,5 3-63,-1-3 1,3 2 1,0-2 0,-3 3-49,0-3 1,-5 3 80,1 1 0,0 0-34,-4 0 0,2 0 37,-10 0 0,5 0-4,-4 0 1,3 0 2,-3 0 1,-1 0 24,-3 0 0,4 0-34,-1 0 1,6 0 11,-1 0 0,0 0-37,0 0 0,2 0 49,-3 0 0,-1 0-44,2 0 1,-6 0 20,2 0 0,1 0-7,-2 0 1,1 0 14,-4 0 0,4 0-1,-1 0 0,1 1-25,-4 3 1,3-3 5,1 3 0,0-2-13,-4 2 0,1-3 12,2 3 0,-2 1-54,3-1 1,-3 0 44,-1-4 1,5 1-5,2 3 1,2-3-48,-1 3 1,2-3 25,-3-1 1,3 0 28,1 0 0,1-4 24,-1 1 1,0-1 24,0 4 0,-3-1-6,-1-3 1,-1 2 49,2-1 1,-3 1 3,-5 2 1,-1 0 8,1 0 0,0 0-7,0 0 1,1 0 14,3 0 1,-2-3-42,6-1 0,-2-4 33,1 4 1,3-1-67,-2 1 0,5-1 42,3-2 0,-1 0-27,-4 4 1,-4 1-7,1-1 0,-1-3 0,5 3 0,-6-1 44,-3 4 1,4-4-14,0 0 0,4-1-89,4 1 1,-2-1 62,2-2 0,-1-3-159,1 2 0,0-1 123,8 1 0,-8-2 7,4 3 1,-2-2 9,-2 1 0,-2-1-25,-2 5 1,-7 1 0,3 3 0,-6 0-27,-5 0 1,3 0 5,-3 0 1,-1 0-27,1 0 0,-4 0 22,4 0 0,0 0-7,4 0 1,-2 0-52,-2 0 1,2 0 46,-6 0 0,5 0 21,-1 0 1,-2 0 24,-2 0 0,-2 3-62,-2 1 0,4 0-7,1-4 0,-1 0 26,-4 0 1,-3 0-159,-1 0 1,1 1 114,3 3 1,-3-3-208,0 3 88,-1-3 195,5-1 0,-5 0 162,1 0-108,-6 0 1,7-1 261,-5-3 1,4 2-159,-4-6 1,4 1-42,0-5 1,2 1-57,2-1 0,-1-3-110,1 0 0,0-7 30,3 0 1,-2-6-189,2-7 1,1 0 98,-5-3 1,3-3-135,-6-5 1,-3 1 117,-2-1 1,-1 0-215,-2 1 1,-2-1 484,-1 0 0,1 1-81,-1-1 0,1 5 214,2 3 0,-4 3-91,1 1 0,-1-3-188,4 2 0,0 0 16,0 8 0,0-1-172,0 2 0,0 2 74,0-3 1,-4 3 137,0 1 1,-5 0-164,2 0 0,-3 2-157,-2 2 0,-1 2 227,-2 6 1,-2-4-30,-6-1 228,0 1-141,0 4 0,-1 1 85,-3 2 1,-2-1 77,-5 5 0,0-3 10,-1 3 1,1 0 39,0 4 0,-1 0-88,1 0 1,0 0 16,0 0 1,-1 0-161,1 0 1,-1-1 63,-3-3 0,-2 3-48,-2-3 1,-2 1-73,2-1 0,-4 3-184,-3-3 1,-7 3 64,-5 1 0,0-4-233,4 1 0,-5-1 319,-3 4 1,30 0-1,0 0 57,1 0 1,0 0 0,-1 0 0,0 0 8,-26 0 1,28 0-1,0 0 44,-32 0 0,3 0 17,1 0 1,3 0-12,1 0 0,-1 0 13,-3 0 1,4 0-45,-1 0 0,-3 0 20,4 0 1,-7 0 16,-1 0 0,31 1 0,1 2 8,-2-2 1,1 1-1,0 1 1,0-1-13,-1 0 0,1 0 1,-1-1-1,0 1-13,-1 2 1,0-1 0,-27 0-17,2 1 0,4-3-86,7-1 1,1 0-278,3 0 0,0 0 384,1 0 0,3 0 16,0 0 1,-1 0-10,-7 0 0,3 0-22,-2 0 0,6 0-59,1 0 1,-5-4 5,-7 0 1,4 1 1,0 3 0,-1-2 21,2-2 1,-6 3 2,2-3 0,6 3 156,1 1 0,3-1-149,-2-3 0,3 3 185,0-3 1,4-1-145,-4 1 1,5-1 87,-1 1 1,1 3-72,-1-3 0,1 3 19,-5 1 1,4 0 24,-3 0 1,-1 0-20,-4 0 1,5 0 75,3 0 0,1 1-57,-1 3 1,3 1 194,-3 3 0,4 2-135,3-3 0,-1 2 308,6-1 0,-5 2-294,5-2 0,-1-2 128,4 2 0,2-1-148,2 5 0,-2-1-35,6 1 1,0-1-162,3 0 1,1 5 67,-1-1 1,1 1-147,0 0 1,3-4 72,0 3 1,1-1-37,-5 2 1,3 1 59,-2 6 1,6-1-44,-6-3 1,2 6-1,-3-2 0,1 4 40,-1-1 1,2 2 15,3 3 1,-3 0 14,2-4 0,2 4 100,-2-5 1,4 1-109,-3-4 1,4 0 167,-1-1 0,3 1-109,1 0 0,0 0-1,0 0 1,0 0-43,0-1 0,4 1-20,0 0 0,4-1-90,0-3 1,2 2 63,2-2 0,-1 3-176,0 1 1,0 0 177,-4-1 0,3 1 6,-2 0 1,2 0-41,2 0 1,-2 0 0,-3 0 1,3-1-43,-2 1 0,1-1 43,-1-3 0,0 1 113,-4-5 1,0 2 42,-4-2 0,0-2 57,0 2-17,0-2 55,0-2-8,-5-5 283,4-1-459,-4-5-406,5 0-839,5 0 1,-3 4-264,6 0 1470,-6 5 1,9 2-1,-5 7 1</inkml:trace>
  <inkml:trace contextRef="#ctx0" brushRef="#br1">18159 15544 7921,'-1'-8'139,"-3"1"0,-1 3 719,-3-4-753,-2 6 0,8-5 247,-6 3 1232,6 3-497,-4-4-651,6 5 1,2 0-150,2 0 0,2 0-27,5 0 0,2 0-285,2 0 0,3 0 89,5 0 0,4 0-593,-1 0 1,5-4 341,-5 0 0,6 1-933,-2 3 1,-2 0 168,-1 0 1,1 0-16,-1 0 0,-2 0 966,-6 0 0,3 0 0,-5 0 0</inkml:trace>
  <inkml:trace contextRef="#ctx0" brushRef="#br1">18125 15681 7921,'-23'6'0,"1"3"0,3-5 0,-1 3 1048,5-3 1,4 4-444,3-4 0,7 0-4,1-4 0,6 0-276,9 0 1,7 0-417,4 0 0,10-6-161,-2-1 0,8 0-499,0 0 0,6-1-1644,2-3 2095,-1 5 0,2-5 0,1 5 0</inkml:trace>
  <inkml:trace contextRef="#ctx0" brushRef="#br1">19061 15669 7907,'-1'-7'1988,"-3"-1"-805,3 1-1172,-4-5 1,6 2 144,3 2 0,7-2 264,9 3 1,7 0-88,8 0 1,9 0-41,9 0 1,8-2-485,-29 7 1,1 0 0,2 0 0,1 0 277,0 2 1,0 0-1,3 0 1,0 0-143,-1 0 0,0 0 0,-2 0 0,0 0 19,-1 0 1,-1 0-1,28 0-707,-9 0 1,-2 1 104,-5 3 0,-7-1-355,-5 4 1,-1 0 275,-6 0 717,0 4 0,-1-10 0,1 3 0,0-3 0</inkml:trace>
  <inkml:trace contextRef="#ctx0" brushRef="#br1">19575 15818 7922,'-17'-12'647,"1"1"0,4 5-602,0 2 1,1-1-343,-1 1 0,5 0 1119,-1 4 1,4 0-286,-3 0 1,3 1-245,-4 3 1,2 3-99,-2 4 1,-2 4 150,3 1 1,-7 4-36,-2-1 1,0 2 159,1 2 0,1 1-17,-5 3 1,0-2 118,-4 6 1,5-6-198,3 2 0,6-4-14,1-4 1,6 1-481,-2-5 0,9 1 134,7-5 1,5-5 9,10-2 0,1-3-174,2-1 0,7 0-229,-3 0 1,4-5 166,0-2 0,-1-3-32,5-2 1,-4 1-716,4-1 1,-4 1 366,4-1 1,-5 2 31,1 3 1,-3-3 158,0 2 0,-6 2 152,-2-2 1,-1 4-78,-3-3 0,-1 4-158,-7-1 1,-6 3-354,2 1-195,-2 0 159,-3-5 871,-1 4 0,-5-10 0,0 5 0</inkml:trace>
  <inkml:trace contextRef="#ctx0" brushRef="#br1">19747 15852 7922,'-13'0'842,"-2"0"1,2 0-261,-2 0 0,2 1-121,2 3 1,3-1 66,1 4 1,-1 6 253,-4 6 0,2 4-151,3 4 1,-7 7-199,2 8 1,-2 7-286,3 5 1,-4 1-194,-1 2 1,1 2-336,4 2 0,1-8-249,2 0 1,3-6-674,5-5 1,1-2 552,3-6 749,2-5 0,3 0 0,3-7 0,4-5 0,5 0 0</inkml:trace>
  <inkml:trace contextRef="#ctx0" brushRef="#br1">19724 14310 7987,'0'-17'0,"0"1"1178,0-1 0,1 5-296,3 1 0,2 4-60,6 7 0,3 0-351,0 0 0,5 5-189,-1 3 0,-1 4-316,1 3 1,-4 1 86,5 3 0,-7 3-521,3-3 0,-7 2 375,-2 2 0,-4 4-925,1 0 0,-3-5 166,-1-3 1,-1 0-188,-3 4 0,-3-1 519,-4-3 1,-4-3 83,0-4 1,-6 3 310,2 0 1,-1 1-45,1-5 1,-1 0 533,4 1 1,-3-1-6,4 1 1,0-1 451,3 0 0,1 1-205,0-1 1,4 1 410,3-1 0,3 1-374,1-1 0,0-3-2,0-1 0,4 1-158,0 3 0,6-3-198,1 0 1,2-2-19,6 1 0,-4 4-150,4-4 1,0 0-196,4 0 1,0 1 255,0 3 0,-4 1 60,0-1 1,-5 4-14,1 1 1,-7 3-93,-4-4 0,-3 6-266,-1 2 1,-7 0-179,-4 4 1,-11-2-668,-8 2 1,-4-2 488,-4 6 0,-7-1-46,-4 4 1,-1-3 431,5-1 0,-2-4 55,-3 0 1,10-3-37,2-4 83,7-2 0,4-11 0,3-2 0,7-3 0,5-1 0</inkml:trace>
  <inkml:trace contextRef="#ctx0" brushRef="#br0">13100 15121 17131,'0'-18'-2073,"0"-2"1383,0 5 154,0 0-77,0 8 1099,0 2-320,0 5 0,1 5-1687,3 3 1272,-3-3 1,9 10-1,-3-2 1</inkml:trace>
  <inkml:trace contextRef="#ctx0" brushRef="#br0">13180 15201 21286,'-14'-11'-2242,"2"-1"0,-2 5 980,7-1 1,0 6 1006,0-2 0,3 2 33,-4 2 786,6 0-129,-3 0 3,5 0-458,5 0 0,-3 0 1131,6 0-1020,-6 6 0,5-5 260,-3 3-780,-3 2 0,4-3-286,-5 4 79,5-4 370,-4 2 0,9 0 1,-3 1-1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12095" units="cm"/>
      <inkml:brushProperty name="height" value="0.12095" units="cm"/>
      <inkml:brushProperty name="color" value="#FF0000"/>
    </inkml:brush>
  </inkml:definitions>
  <inkml:trace contextRef="#ctx0" brushRef="#br0">3461 6316 7904,'-18'0'0,"-3"0"0,6 0 1176,0 0-426,-1 5-407,3-4 0,-2 5 1660,7-2-862,-2-2-276,9 8 0,-5-8-342,6 6 0,7-6 251,4 2 1,2-3-324,6-1 1,4 0-6,3 0 0,6-1 101,-1-3 1,2 2-171,1-6 0,1 2-309,3-2 0,-5-2 126,6 2 1,-6 2 22,5-1 0,-3 3-74,-1-4 0,1 6-232,-1-2 0,4 2 85,0 2 1,0 0-37,-4 0 1,2-3 83,2-1 1,3-1 29,4 1 0,2 1-306,3-4 1,-3 0 273,2 0 0,1-2-163,-5 5 0,2-3 105,-9 3 1,-3-1-167,-5 1 0,-5 3 82,2-3 0,-8 3 221,-4 1 1,-6-4 193,-1 0-224,-6 0 555,4 4 126,-6-5-448,0 4-24,0-4-3248,0 5-1433,-6 0 2733,5 0 1648,-4 0 0,0-5 0,-1-2 0</inkml:trace>
  <inkml:trace contextRef="#ctx0" brushRef="#br1">18479 5071 9807,'-23'0'-41,"-1"0"120,-3 0 1,-1 6 240,-2 6-331,-8 14 0,6 10-382,-10 9 1,21-19-1,0-1 461,-1 2 0,-1 0 1,0 1-1,0 1-43,0 1 0,0 1 1,-2 1-1,0 0 161,-2 4 1,0 1 0,-3 0 0,-1 0 101,-1 3 1,0 0 0,-1 3-1,0 1-448,0 1 0,1 1 1,-2 2-1,1 2 277,0 3 0,1 0 0,1 1 1,0 0-81,0 2 1,1-1 0,-1-2 0,0 0 0,0-3 1,1-1 0,1 0 0,2-1-83,2-2 0,1-1 0,0 0 0,2-1-162,0-2 1,2 0 0,2-3-1,2-1 57,2-5 1,1-1 0,1 0-1,1 0 25,-8 26 0,3-5-223,4-11 1,6-13 341,2-10-672,3-5 1110,1-8 1,6-2-810,6-8 0,0-7 599,7-8 0,-3-3-502,3-1 1,3-5 256,5-2 22,0-3 0,-1 1 0,4-2 0,3-5 0,3-4 0</inkml:trace>
  <inkml:trace contextRef="#ctx0" brushRef="#br1">19027 5254 13928,'12'-35'1228,"4"1"0,-2 6-819,5 5 1,-1 4-239,1 4 1,1 2 40,-5-2 0,2 4 122,-2 3-176,-7-2 0,2 10-256,-10 0 1,-1 6 607,-3 10 1,-3 3-275,-4 7 1,-5 8 143,-3 8 1,-8 9-197,-4 6 1,15-28 0,-1 1-203,0 2 0,0 0 0,-2 3 1,-1 1 223,-1 4 0,0 0 1,-4 4-1,-1 1-542,-2 6 0,-1 1 1,-2 3-1,0 2 519,8-15 1,0 1 0,0 1 0,-1 2 0,0 0 0,0 0-377,0 3 1,0 1 0,0 0 0,-2 0-1,0-1 1,0 2 239,1 1 1,-1 0-1,1 0 1,2-5-1,0-1 1,1 0-98,0-1 0,0 0 1,1-2-1,1-1 1,1-1-1,0 0-11,-9 16 0,2 0 1,3-5-1,1 0-82,2-2 1,1-1-1,3-7 1,0-2-61,2-3 0,1-1 0,0-6 1,0-1 1,-2 21 0,0-8-305,4-4 0,4-13 958,3-6-1199,3-5 0,6-8 863,3-2 1,7-9-1127,4-6 1,4-16 111,4-11 1,2-11 560,-12 20 1,0 0 0,1-2 0,0-1-87,1-4 0,0 0-1,1-2 1,0 1 423,3-3 0,0 0 0,2-1 0,-1 1 0,1-2 0,0 0 0,0-1 0,-1 0 0</inkml:trace>
  <inkml:trace contextRef="#ctx0" brushRef="#br1">19838 5391 11877,'0'-12'1335,"0"-3"-890,0 0 332,0 5 913,0 5-886,-5 15 0,-3 2 163,-7 11 1,-3 6-183,-4 6 0,-5 9-351,0 9 0,11-24 0,0-1-510,1 3 1,0-1-1,-1 5 1,-1 0 280,0 5 1,0 0 0,-3 4 0,0 1-20,0 2 1,-1 1 0,-1 0 0,0 1-364,2-2 1,-1 1-1,-2 2 1,0 1 280,0 2 0,0 1 1,1 2-1,0 1-93,-1-3 0,0-2 1,1-1-1,0-1-106,3-6 1,0-1 0,-3 4 0,0 0 13,1 4 0,1 1 0,-3 5 0,1 0 89,-1 2 0,0 0 1,3-1-1,0-2-303,1-5 0,0-3 1,1-2-1,0-2 79,1-3 1,0-2 0,2-4 0,1-1-341,-13 23 0,4-6 184,4-9 1,4-6-648,7-9-21,-2 0 676,9-20 0,-3 4-929,8-11 1,2-9 1228,6-3-1,-1-8 65,1-3 0,4-5 0,2-6 0</inkml:trace>
  <inkml:trace contextRef="#ctx0" brushRef="#br0">21997 4386 8263,'-7'-5'18,"2"2"-112,5-5 1,8 6 104,7-2 0,9 7 935,14 0 0,9 6-621,10-1 1,-25-1 0,0 1-192,3 1 1,2 1 0,3 1-1,0 1 177,3 1 1,2 1 0,4 2 0,1 1-67,1 1 0,0 2 1,0-1-1,0 1-401,-2-1 1,1 0 0,-1-2-1,1 0 194,1 1 1,1-1 0,0 0 0,0-1 31,-3-3 1,1 0 0,-1 0 0,-1 0-245,-5-3 1,-2-1 0,1-1-1,0-1 28,-2-3 1,0 0 0,-1 0 0,0 0-12,0-2 0,-1 0 0,-5 2 0,-2 0-885,26 0 0,-8-1 820,-4-3 1,-7 0-895,-11 0 1,-5 6 963,-11 1 1,-6 3-1035,-5 2 1186,-15-1 0,-9 6 0,-11 0 0</inkml:trace>
  <inkml:trace contextRef="#ctx0" brushRef="#br0">21802 4957 8122,'-11'0'551,"0"0"1,4 5 677,3 2 0,4 9-964,4 3 1,10 11-315,13 4 1,8 8 668,-11-20 1,2-2-1,23 19-653,-21-19 1,1-2-1,1 1 1,0-2 394,4 0 0,1 0 0,2 1 0,1 0-138,1 1 1,1 0-1,1 1 1,0 0-107,2 3 1,1 0-1,0-2 1,0 0-272,1 0 0,1 0 0,0-2 1,1 0 99,0 2 0,1 0 0,-2-5 0,-1 0 126,1-1 1,0 0 0,-3-2-1,0-1 41,-3 0 0,0-1 0,0 1 1,0 0-684,0 2 1,0-1 0,-3-3 0,-1 0 368,-1 2 0,-1-1 1,0-1-1,-1 0-316,-2 2 0,-1-1 0,1 1 0,0-1-131,0 1 1,-1-1 0,20 7-937,-1-3 0,-11 1 749,-3 0 0,-8 3 750,-8-4 1,-3 4-229,-9-4 0,-2 6 840,-5-2 1,-5 2-529,-2 2 0,-3 5 0,-2 1 0</inkml:trace>
  <inkml:trace contextRef="#ctx0" brushRef="#br0">21049 6670 8039,'-35'-5'0,"-1"3"0,1-1 1813,4 1 0,18 4-816,5 1 1,17 8-563,10 4 1,14 0-362,13-4 1,6 1-198,9-1 0,-27-5 0,0-2 41,4 0 1,0 0-1,2 1 1,0 0 215,2-1 0,0 0 0,5-1 0,1 0-118,3 1 0,1 0 0,7-1 0,0 1 154,0 2 1,0 0 0,2 1 0,0 1-437,-2 0 0,0-1 1,-1 2-1,0-1 321,0-1 1,2 1 0,-2 0-1,0 1-109,-2 0 0,-1 1 0,0-1 0,0-1-165,-5 0 0,-1 0 1,-1-2-1,0 1 164,0 3 1,0 0-1,-1-2 1,1 1-382,-2 1 1,-1-1 0,0 2 0,-1 0 224,-3-2 0,-2 1 0,-2 1 0,0 1 141,-3 1 0,0 0 0,-1 0 0,-1 0-252,21 17 1,-1-3-448,-14 3 0,0-4 34,-3 0 0,-8-1 579,-4-3 0,-6 1-574,-10 0 730,-1 0 0,-12 0 0,0 0 0</inkml:trace>
  <inkml:trace contextRef="#ctx0" brushRef="#br0">20854 7949 7915,'-6'0'0,"1"1"719,5 3 0,17 9 994,9 10 0,22 4-1497,-17-10 1,3 1-1,9 1 1,3 1-811,6 2 0,3-2 0,-1-2 0,2-2 590,1 0 1,0-1-1,-1-4 1,0-2 92,-4-1 0,-1-1 0,-1 0 1,0 0-21,-4 0 0,-1 1 1,-2 1-1,-1 0 60,-1 2 0,-2 1 0,1 1 1,0 1-185,-2-1 0,0 0 0,0 2 1,-1 1-255,2-3 1,-2 0 0,-3 0-1,-2 0 125,1-4 1,-1 1 0,28 10-320,-3-5 0,-5 1-453,-3-5 1,-7-1 955,-4-2 0,-3-3 0,-5-5 0,-3 0 0,-3 0 0</inkml:trace>
  <inkml:trace contextRef="#ctx0" brushRef="#br1">18924 6773 18597,'12'-23'0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12114" units="cm"/>
      <inkml:brushProperty name="height" value="0.12114" units="cm"/>
      <inkml:brushProperty name="color" value="#FF0000"/>
    </inkml:brush>
    <inkml:brush xml:id="br1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16800 16332 14565,'-5'-12'-2253,"-3"0"-527,-2-4 2273,-1 4 0,-1-5 303,1 6 1,0-1 154,-1 1 1,1 3 10,-1 1 1,0 0 16,-4 0 0,4 2-252,-4 5 0,0 0 8,1 0 130,0 0 83,3 0 1,2-1 103,2-3-302,3 2 243,10-8 0,7-1 1,6-7-1</inkml:trace>
  <inkml:trace contextRef="#ctx0" brushRef="#br1">16652 16092 8554,'7'-4'-1108,"1"0"1,-6-4 1981,2 0 0,-3 2-236,-1-2 0,0 4 588,0-3-184,0 4-192,0-2-134,0 5 71,-5 0-1290,4 0 503,-4 0 0,5 10 0,0 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2124 2992 8230,'-16'-5'0,"2"-1"0,-4-4 1,0 1-1,2 2 182,-1 2 1,-2 0-105,4 2-45,0 1 0,3-3 56,1 5 0,0-4-280,-1 1 0,1-1 93,-1 4 0,1 1 169,-1 3 1,-3-2-226,0 6 0,-2 0 9,2 3 0,1 2 18,-5 2 1,0-1 156,-4 5 1,-3 0-6,-1 4 0,-3 0-39,3-1 0,-5 1 12,2 0 0,-3 4 196,-1-1 1,3 6-82,1-1 1,-3 2 162,-2 1 0,0 0-216,8 0 1,-3 1 74,3-1 0,-3 4-23,3 0 0,0 0 6,5-4 0,2 1-68,1-1 1,5-4-14,-1 1 0,4-5-82,3 5 0,-1-4 70,6 3 0,-1-6-61,4-1 1,0 0 49,0-4 1,0 2 1,0 2 1,5-5-68,2-3 1,4 2-3,0-2 1,0 0 48,1-3 0,4-1 5,3 1 0,-1-2 142,1-3 0,1 3-137,7-2 0,-3-3 126,3-1 1,2 1-60,2-1 0,2 0-34,1-4 0,1 0-9,3 0 0,-1 0 3,5 0 0,1-2-24,7-1 0,-3 0-206,2-5 1,-1 1 157,2-5 1,-2 5 50,5-1 1,-4 2-50,0-2 0,-2-2 43,-1 2 0,1 3 65,2 2 0,-3-3-1,0 3 0,-2-1 125,-6 4 0,5 0-130,-1 0 0,-3 0 11,-1 0 0,2 4 36,-2-1 0,4 5-30,-4-4 1,0 3-230,-4-3 0,0 5 85,1-1 1,0-2-102,3 2 1,-2-4-38,2 3 1,-6-3 86,-2 4 0,2-5 98,6 5 1,-3-5 187,3 0 0,-6 2-78,-1-1 0,0 1-60,7-1 0,-2-1 101,2 4 1,-2-3-9,-2 4 0,5-5 107,3 5 1,2-4-254,2 4 1,-4-6 7,0 2 1,0 1-13,3-1 1,0 1-176,-3-1 1,2-3 203,-2 3 0,4 1-8,3-1 0,-6-1-42,3-3 1,1 0 17,2 0 1,5 0 119,-5 0 0,2 0 17,-2 0 1,2-1-4,3-3 1,4 3-84,-5-3 1,6 2 3,-6-2 0,-1 3-111,1-3 1,3 3 64,1 1 1,3-4-166,-7 0 1,3 0 204,1 4 1,0 0-219,0 0 0,-1 0 90,-3 0 0,4-1 114,1-3 0,-1 3-18,4-3 1,-3 1 7,-1 0 0,-4 1-38,1-1 0,1 0 23,3-1 1,1 3 42,-5-3 1,0 3-16,-1 1 1,6 0 3,-6 0 1,4 0-77,-7 0 1,4 0-75,0 0 0,0 1 164,-1 3 1,2-3 108,-6 3 1,6-3-143,-2-1 0,3 0 5,1 0 1,0 0 58,0 0 1,1 0-50,-1 0 1,4-1 3,-1-3 1,1 2-27,-3-6 1,2 2-5,1-2 1,-28 5 0,-1 0-17,29-1 0,-4 1 26,-4-4 1,4 4 20,4-1 1,4 3-21,-4 1 0,-4-4-5,-4 1 1,1-1-29,3 4 1,0 0-5,0 0 1,-4 0 34,1 0 1,-2 0 0,1 0 0,5 0-19,-4 0 1,-1 0-2,-7 0 1,4 0 169,4 0 0,0 0-100,0 0 0,0 0 23,-4 0 0,3 0-39,-4 0 1,5-4-39,-5 0 0,4 0 42,-3 4 1,3-1-1,-3-3 0,3 3-200,-3-3 0,-1 3 45,-3 1 1,1 0-38,2 0 0,-2 0 67,3 0 1,-3 0 148,-2 0 1,1 0-82,0 0 0,-5 0-1,1 0 0,-4 0 6,4 0 1,1 0 168,7 0 1,-3-1-134,2-3 0,-2 3 17,-1-3 1,3 1-10,1-1 0,-1 3-27,-3-3 0,1 2 11,3-2 1,-2 3 39,5-3 0,-5 1-229,2 0 1,-3 1 48,-2-1 0,2 1-75,3 2 0,-7 0 126,3 0 1,-7 0-13,3 0 1,0 0 69,3 0 1,0 0 2,-3 0 1,1 0 265,-5 0 0,5 0-296,-1 0 0,-3 0 17,-1 0 1,2 0 27,-2 0 0,1 4 169,-1 0 0,-3 0-159,-1-4 0,0 0 44,-4 0 1,0-2-2,0-1 1,-4 0 107,0-5 0,-3 5-149,-4-5 0,1 0 13,-4-3 1,3 3-11,-4 1 0,0-1-2,-4-3 1,1-5-3,-1 1 1,-3-4 11,0 4 0,-5-5 2,5 1 0,-2 0-38,2-4 1,-3 6 0,-5-6 1,0 3-53,0-3 1,0-1 59,0-2 1,-5 3-5,-3 0 1,-3 0 1,-4 4 1,1-3-3,-5 0 1,0 0 26,-4 3 0,0-3 11,0 3 0,-4-2 113,1-2 0,-5 1-77,5 3 1,-5-2 88,5 2 0,-6 1-111,1-1 1,0 0-4,0-4 1,-2 1-5,3 3 1,-7-2-9,-1 2 1,0-1-35,4 0 0,-1 0-19,1 5 1,-4-4 85,0 4 0,-1-4-48,1 3 0,1 1-12,-5 4 0,0-4 20,-4-1 0,2-3-286,2 4 1,-2-1 213,2 0 0,-7 4 37,0-4 0,0 4 7,3 0 1,-4 1-23,1-1 0,-8 1 37,3 0 1,0-1-37,4 1 1,0 3 78,-4 1 1,-5 0-97,2 0 1,-3-2-311,3 5 0,-4-4 320,0 4 0,29 2 0,-1-1-32,-28 0 1,-3 1 56,3-1 0,28 0 0,0 0-3,0 2 1,1-1-1,-1-2 1,-1 0 22,-1 2 1,1 0 0,2 0 0,0-1-32,-1 1 1,1 0 0,-30 1 33,28-1 1,-1 0-1,1 1 1,0 1-27,-2 0 0,-1 0 0,1 0 0,0 0-3,-29 0 1,30 0 0,-1 0 16,0 0 1,0 0-1,-2 0 1,0-1 2,1-1 1,1 0-1,0 1 1,-1 1 13,0-2 0,1 0 0,2 1 0,-1 1 42,-1 0 1,-1 0-1,-1-2 1,-1 0-42,1 0 1,0 0-1,-1-1 1,2 1-12,2 0 0,1 0 0,0 1 0,0 1 54,-1-2 1,1 0-1,-2-1 1,0 1-48,0 0 0,-1 0 1,1-2-1,0 1 4,2 0 0,0 2 0,-1-2 0,1 1-20,0-1 0,-1 2 0,-1 0 1,0 1-9,0-2 1,0 0 0,-1-1 0,1 1-15,2 0 1,0 0-1,0 0 1,-1 0-8,1 2 1,0 0 0,0 0-1,-1 0 8,1 0 1,0 0 0,0 0 0,1 0 16,-32 0 0,31 0 1,1 0-128,-32 0 0,30 0 0,0 0 96,1 0 0,0 0 0,-2 0 1,2 0 18,-27 0 0,28 0 0,0-1 10,1-1 0,-1 0 1,0 1-1,-1 1 13,0-2 1,-1 0 0,-29 1-122,-1 1 0,0 0 42,31 0 1,0 0-1,-31 0 273,0 0 0,4 0-76,-3 0 0,3 0-38,-4 0 1,7 0-37,1 0 0,-4 0 11,3 0 1,-2 0-78,-1 0 1,6 0-1,-2 0 1,2 0-129,-2 0 1,0 0 159,0 0 0,1 0 34,3 0 0,-2 0-44,6 0 0,-6 3 31,2 1 0,2 1-37,2-1 1,-2-3-2,2 3 1,-2 1 15,1-1 0,3 1-1,-2-1 1,2-3-67,1 3 0,-1 1 57,-2-1 0,3 4 7,0-5 0,1 5-12,3-4 1,-4 3 39,-3-3 1,3 4-51,0-4 1,1 3-2,3-3 1,-3 5 14,0-1 0,0 0 0,3 0 1,-2 2-21,2-2 1,-2-2-9,-2 2 0,4-1-80,0 5 1,4-2 57,-4-2 1,3 2 25,-7-3 0,7 2 3,-7-1 1,4 2 29,1-2 1,-5 2 18,0 1 0,4-1 13,-3-2 0,5 2 66,-2-2 0,-1-2-97,-6 2 0,3-2 17,0 2 1,1 0 3,3-4 1,-4 4 141,-3-4 0,5 3-78,-1-3 0,2 4 13,-3-4 0,-1-1 18,-2-3 0,5 0 142,-1 0 0,3 0-188,0 0 0,-2 0 13,2 0 1,2 0-25,2 0 0,3 0 92,0 0 0,2 0-279,3 0 0,3 0 105,8 0 0,3 0 10,4 0 0,2-3 0,3-1 0,2 0 0</inkml:trace>
  <inkml:trace contextRef="#ctx0" brushRef="#br0">12734 3175 8104,'0'-6'1561,"-4"-1"370,1 4-1436,-1 1-60,4-8-258,5 9 1,6-8 178,8 5-455,8-5 180,-3 8 1,13-8 56,-3 5 0,4-5-71,0 2 0,3 0-138,5 0 66,-1 4 1,0-6-691,-3 6 1,-3-1 226,-5 4 0,0 0-654,1 0 0,-7 0 459,-6 0 1,-4 5-563,-6 2 1225,-6 4 0,-6 5 0,-6 2 0</inkml:trace>
  <inkml:trace contextRef="#ctx0" brushRef="#br0">12883 3449 8104,'-17'6'987,"5"3"1144,-4-5-1482,4 0-220,5-4 188,2 0-297,15 0 1,-1-4 189,10 0 779,0-5-783,4 3 1,5-5 243,3-1-595,2 6 52,1-4 1,0 3 147,0-4-788,6 0 416,-5-1 0,11 1-1302,0-1 818,-1 1 1,5 1-351,-8 2 0,1 3 313,-5 5 1,-1 0-1106,-7 0 1,-6 1 1642,-5 3 0,-4 1 0,4 3 0,1-3 0</inkml:trace>
  <inkml:trace contextRef="#ctx0" brushRef="#br0">14402 2695 8104,'6'-17'454,"-1"-5"833,-5 9 6,0-3-849,0 9 1,-5 4 150,-3 6 0,1 9-169,-5 7 0,2 9 313,-9 6 0,4 7-236,-4 8 0,-4 7-576,10-26 0,-1 1 0,0 2 1,1 0 190,-1-1 1,1 1-1,0 1 1,1 0-212,-4 2 0,1 0 0,2-1 1,1 0-146,-2 2 1,1-1-1,1-5 1,1 0-235,-8 22 0,4-8-537,7-15 1,2-6-66,2-5-163,3-10 271,-4 1 523,5-10-141,5-10 0,-1 1 275,7-10 1,-2-5-111,6-6 0,2-3 419,-2-2 0,0-4 0,-3-2 0,-1-4 0</inkml:trace>
  <inkml:trace contextRef="#ctx0" brushRef="#br0">14276 2787 8104,'5'-18'1097,"-4"1"-844,10 11 880,-10 1-646,9 5 1,-9 5 204,3 3 853,2 7-959,-4 3 0,3 5 976,-5-1-1077,0 6 1,4-4-116,-1 3 1,2 2-272,-1 2 1,-1-1-78,4 4 1,-3-2 76,4 6 0,-1-1-644,5 1 1,-1-2 416,1 2 0,-1 1-1013,1-1 1,-5-1 444,1-7 0,-6 6-551,2-6 0,-3 2 149,-1-5 1,0-3 497,0 2 1,0-1-669,0-3 1268,0-4 0,-5 4 0,-1-4 0</inkml:trace>
  <inkml:trace contextRef="#ctx0" brushRef="#br0">14219 3301 8104,'-8'0'2789,"1"0"-1149,4 0 1,-1 0-767,8 0 0,3 0 281,4 0 1,5 0-541,4 0 0,1 0-328,2 0 1,0 0-940,0 0 1,1-2 475,2-1 0,-2 1-545,3-2 0,-3-1 478,-1 2 0,-1-1-4345,-3 4 4588,-3 0 0,-4-5 0,-1-2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3165BB"/>
    </inkml:brush>
    <inkml:brush xml:id="br2">
      <inkml:brushProperty name="width" value="0.12095" units="cm"/>
      <inkml:brushProperty name="height" value="0.12095" units="cm"/>
      <inkml:brushProperty name="color" value="#3165BB"/>
    </inkml:brush>
    <inkml:brush xml:id="br3">
      <inkml:brushProperty name="width" value="0.09071" units="cm"/>
      <inkml:brushProperty name="height" value="0.09071" units="cm"/>
      <inkml:brushProperty name="color" value="#FF0000"/>
    </inkml:brush>
    <inkml:brush xml:id="br4">
      <inkml:brushProperty name="width" value="0.12095" units="cm"/>
      <inkml:brushProperty name="height" value="0.12095" units="cm"/>
      <inkml:brushProperty name="color" value="#FF0000"/>
    </inkml:brush>
  </inkml:definitions>
  <inkml:trace contextRef="#ctx0" brushRef="#br0">10073 11272 7947,'-7'-6'-935,"-1"2"807,5-2 65,-7 5 2,9-4 56,-4 5 2214,5 0-2241,-5 0 210,4 0-165,-4 0 111,5 0-101,-6 0 1,5 1 121,-3 3 6,3-3-38,-4 4 17,4-5-38,-9 5 33,8-4-35,-8 4-38,9 0 0,-5-3 34,2 2-60,2-3 0,-4 3 17,2-1-32,3 1 1,-5-2 2,2 1-58,3-1 0,-6 3 92,3-5-127,3 0 96,-4 5-4,5-4-2,-5 4 2,4-5-8,-4 0 46,5 5-35,0-4-8,0 4 1168,0-5-1164,0 6 59,0-5-28,0 4 37,0-5-58,0 5 1,0-2 2,0 4 0,-2 1 0,-1 3 1,-4 1-6,-4-1 0,-1 4-20,1 0 1,0 6-5,-1-2 1,1 1 9,-1-1 1,1-1 6,0-3 0,-1-2 19,1 2-17,-1-2-1,1-2 1,-1 1 1,5-5 8,-1 1 1,2-4 1,-2 3 0,-2-3-7,2 4 0,2-2 3,-1 2 1,-1 2 10,-4-3 1,5 4-10,-1 0 1,1 0-57,-5 1 0,2-5 34,2 1 0,-2 0-3,3 3 1,0-3 8,0-1 1,-1 0-4,-3 0 1,-1 2-2,1-5 0,-1 5-1,1-2 1,-2 0-13,-2 0 0,2 1 16,-2 3 0,-3 1-8,-1-1 0,-1 1 2,1-1 1,-3 1-9,3-1 0,-2 2 5,-2 2 0,4-2-2,0 2 0,4-3 3,-4 0 0,3-1 0,-3 1 0,5-5 66,-1 1 1,3-4-61,0 3 1,-1 0 16,-2 0 1,3 4-16,-4-4 0,4-1 0,0 2 0,-1 0-3,-2 3 0,3-3-7,-4-1 1,2 1 26,-1 3 0,2-3-2,-2 0 1,3-1 19,0 5 0,1-2-31,-1-3 0,5 4-25,-1-4 1,0 0 20,-3 0 1,3-3 0,1 4 1,-1-2-27,-3 2 1,-1 0-11,1-4 1,3 5-13,1-1 1,-5 1-9,-3-2 0,-1 3 45,0-2 0,2 2-14,-5 2 0,4-1 30,-4 0 1,0 1-32,-4-1 0,0 1 0,0-1 1,1 0 10,-1 1 0,0-1 2,0 1 0,2-1 32,2 1 1,-3-1 2,3 0 0,2-3 90,2 0 0,2-1-109,2 5 1,-4-5-2,0 1 0,-1-2-6,5 2 0,0 2 0,-1-2 1,1-2-21,-1 2 0,1-2-12,-1 2 0,1 2 24,0-3 1,-5 3-14,1 2 1,0-4-9,3-1 1,1 1 12,0 3 1,-1-3 81,1-1 1,-1 0-58,1 0 0,3 2 28,1-5-130,-1 5 41,-3-3 1,1 6 32,2-1 0,-1-3-10,5-1 1,-3-3-49,3 4 0,-5-4 55,1 3 0,2 1-42,-2 3 0,-1-3 43,-6-1 0,3 1 3,-4 3 0,-1 2 2,-2 2 1,1-2 2,-1 2 1,1-1 60,-1 1 1,-3-2 7,3 2 1,2-2-52,-2-1 1,5-1-1,-2 0 0,0 1-33,1-1 0,-1 1-20,5-1 0,0-1-6,-1-2 0,1 2 48,-1-2 0,-3 2-8,0 1 0,-2 1 61,2-1 0,2 0-65,-2 1 0,-1 1 75,0 2 0,-3-3-60,4 4 0,-4 0 11,4-1 0,-4 1-6,4-5 0,-2 0 4,2 1 0,2-1-4,-2 1 0,2-1-6,2 1 1,0-5 10,-1 1 0,-3-2-4,0 2 1,3 2-1,5-2 1,-1-2-2,-3 1 0,-1 1 8,1 4 0,-1-1-13,1 0 0,-4 1 0,-1-1 0,0 2-2,1 2 0,-2-2-2,-2 2 0,-4 2-19,0-2 0,1 4 23,-5-4 0,3 0 15,1-3 0,0 3-17,0 0 0,2 0 116,2-3 1,-2-2-73,6-2 1,-4 2 10,4-3 0,-4 0-18,4 0 1,-1 1 3,5 3 1,0-3-28,-1 0 0,0-1-16,-4 5 0,4-1-105,-4 0 0,2 1 122,-1-1 1,2 1-131,-2-1 0,-2 1 83,-3-1 1,3 0-12,-2 1 1,5-1 21,-2 1 1,0-2 6,1-3 0,0 2 123,3-5 0,1 4-77,-1-5 1,1 3-33,-1-3 0,2 0 15,3 5 1,-3-5 90,2 5 1,-2-4-111,-2 3 0,0 1-132,-4 3 0,4 1 108,-4-1 1,0 1-15,1-1 1,-6 1 10,2-1 1,2 4-19,-2 0 0,0 1 12,-4-5 0,0-3-5,0-1 1,4 1 186,0 3 0,0-1-51,-4-2 0,4 2-40,0-2 0,0 2-78,-4 1 0,4 5-3,0-1 0,0 1-41,-4 0 0,4 0 87,0 3 1,0 3-100,-4-3 1,3-2 58,-3 3 1,7-1 10,-7 3 0,2-3 6,-1 0 0,-2-3 10,-3 3 0,3-4 43,-3 4 0,2-4 18,-2 4 1,-1-1-14,-2 1 1,2 1-40,5-4 1,-4 4-12,1-1 0,-5 2 19,5 2 0,-2-1-53,1-3 1,3 3 12,-3-3 1,-1-2-10,2 2 0,-1-3 21,4 3 0,0-5-9,0 1 1,-3 3 13,-1 1 0,1-2-5,3 2 0,-4-3 6,0 3 1,1-2-5,3 2 1,-4-2 12,1-6 0,-1 5 42,4-1 1,0 0 6,0-4 1,-3 5-42,-1-1 1,1 1 7,3 0 0,0-2-47,0 5 0,1-4-80,3 4 1,-2-4 5,2 4 0,-5-4 89,1 4 0,-3-5-10,7 2 1,-2-4 49,-2 0 0,-2 2 1,2-3 0,-3 3 9,7-6 0,-2 2 18,-2 1 1,0 1-17,0-1 1,4 1-17,0-1 1,5 0-74,-1 1 1,-2-2 23,2-2 0,0 2-9,4-3 1,0 0 12,4 0 1,-3-3-15,2 4 0,-2-4 13,-1 3 0,-1-3-6,1 4 1,-1-1-48,1 5 1,-1-5 49,1 1 0,0-1-16,-1 5 0,1-1 18,-1 1 0,0-1 29,-4 1 1,4-1-25,-4 0 0,4 5 2,0-1 1,-3 1-20,0 0 0,0-4 3,3 3 0,-3 3 10,0 1 0,-4-1 4,4 1 0,-2-1 34,2 1 1,1 2-37,-5-2 1,5 2 119,-1-2 0,-2 2-24,2-2 0,0 2 61,3-2 1,1 2-115,-1-2 0,0-1 13,-3 1 0,2 0 41,-2 4 0,2 0 1,1 0 0,0-4 58,-3 0 1,2 0-81,-2 4 1,3-4 17,5 0 0,-4-4 36,4 4 0,-3-4-1,-2 4 0,2-3-28,2 3 0,-2-4 9,3 4 1,-3-1-50,-2 1 1,1 2-91,-1-2 0,1 3-15,-1 1 0,1-1 96,0 1 1,-1 0 42,1 0 1,3-4 10,1 0 0,0-1 4,0 1 0,-2 1-86,5-5 0,-4 2 10,4-2 1,1-2-20,3 2 0,0-2 70,0-2 1,0 1-185,0-1 116,0 0 1,5 1-112,2-1 1,0 1 94,0-1 1,0 1-9,0-1 1,3 0 2,-2 1 0,2-1 1,2 1 1,-1-1 16,0 0 1,5-3-7,-1 0 1,1-2-5,0 2 0,-4 1 6,4-6 1,0 5 9,-1-4 1,2 0-1,-2-4 1,-1 0 1,5 0 1,-5 0-6,1 0 0,2 1 2,-2 3 0,4-3-3,-4 3 1,4-2 0,-4 2 0,4-1 0,-3 4 0,3-4 0,-4 1 1,5 1-115,-1-2 1,-1 1 90,1-4 0,0 0-8,4 0 1,-4 0 49,0 0 1,-4-4 3,4 1 0,-1-6-16,1 1 1,1-2 5,-4-1 0,3-1 1,-4 1 0,4-1-13,-4 1 1,4-1 7,-4 1 0,6 0-8,-2-1 0,1-3-6,-1 0 1,3-2-25,-3 2 1,2-3-5,2-5 1,0 4 26,0 0 0,3 0-3,1-4 1,0 1-32,-4-1 1,-1 4 26,1 0 0,-1 3-5,-3-3 0,5 4-1,-5-4 1,5 5 1,-5-1 0,-1 1 28,1-1 0,0 1 17,4-5 0,0 4 24,0-4 0,-1 3-52,1-3 0,4 0 48,0-4 0,-1 1-41,-3-1 0,4 0 39,-1 0 0,5-4-30,-5 1 1,1-1 1,-4 4 1,0 2-7,0 2 1,-1-2-5,1 6 1,-1 0-34,-3 3 1,1 1 39,-5 0 1,4 0-43,-3 4 1,3-3 27,-4 2 0,4 2-34,-4-2 0,6-3 31,-2-5 0,-2 1-1,2 4 1,0-4 25,4-1 0,-4-3 4,0 4 1,0-4 85,4 4 0,-4-4-60,0 4 1,0-2 50,4 2 1,-1 2-67,-3-2 1,2 2-66,-2 2 1,5-1 10,-1 1 0,3 0-13,-7-1 1,2-1 36,2-2 1,4 3-19,-1-4 1,1 4-23,-4 0 0,0-3 22,0 0 0,-1-4-3,1 3 1,0-3 4,0 4 1,4-1 83,-1 1 0,2-2-38,-1-2 1,-3-1 11,3 4 0,2 0-55,1 1 1,-2 2-1,-1-2 1,2 1-3,1-1 1,0 2-5,0-2 1,-3 2 24,3 2 0,-4-2-30,0-2 0,0 2-20,0-2 1,-2 1 80,3-1 0,-3 2 18,-1-2 0,1-2-36,3 2 1,-3-4 6,2 4 1,-1-2-2,-3 2 1,3 1-7,1-5 0,-2 5-54,3-1 1,-3 1 45,-1-1 0,1 1-53,3-5 0,-3 3 11,2-3 0,-1 4-5,-3-4 0,5 4 21,0-4 0,-1 1-6,-3-1 1,0-3 46,0 3 0,0 2-37,0-2 0,-1 5 3,1-2 1,-4 4-1,0 0 1,-4 1 19,5-1 1,-3 1-21,2 0 0,-1-1 1,-3 1 1,-2 3-24,2 1 1,2-1-6,-2-4 1,0 2-74,-3 3 1,0-3 86,4 2 0,-4-2-60,3-2 1,-2 1 55,-1 0 0,-1-1-5,0 1 0,1 3 19,-1 0 1,-3 2 0,-1-1 3,1-4 1,4 5 10,-1-5 0,-3 3 26,-1 0 1,-3 5-33,4-5 42,-1 5-41,5-7 0,-1 5 11,0-2-10,1-4 0,-1 5 1,1-5 0,-1 3-8,1 0 1,-5 1-2,1-5 0,-1 1-11,5 0 1,-1-1 12,1 1 0,-1 1-12,1 2 0,-1-2 11,0 2 0,5-6-6,-1-1 1,0 0 2,-4 3 1,1 5-1,-1-1 1,1 1 40,-1-5 0,1 2 6,-1 2 0,-3-1-14,-1 6 1,1-5-19,3 4 0,1-3-10,-1 3 1,1-4 15,-1 4 0,4-5-50,0 2 0,1 1 27,-5-2 0,4 0-4,0-3 1,6-4 7,-2-1 1,1-3-9,-1 4 1,3-5 1,-3 1 0,2 1-7,2-1 0,-4 4-2,0-4 1,-4 5 7,5-1 0,-5 2 2,4 1 1,-5 5 23,1-1 0,-2 1-21,-2-5 0,4 1-71,1-1 0,0 1 64,-1 0 1,-2-1 15,2 1 0,3-5-18,1 1 1,-1-1 50,1 0 0,-1 3-51,1-7 1,2 5-1,-2-4 0,3 4-2,1-4 0,-2 5-6,-2-1 1,3-2 14,-3 2 1,-1 0-3,1 3 0,-5 1-5,1 0 1,1-1-6,0 1 0,-1 1 82,-4 2 1,1-2-67,-1 2 1,0-2 4,1-1 0,3-1 0,0 1 1,2-4-1,-2-1 0,3-3 17,5 4 1,-4-1 0,0 0 1,0 4-1,4-4 0,-2 0-15,-2 1 1,3 1-9,-3 6 0,-1-2-48,1 2 1,-5-1-8,1 2 1,1-3 32,0 2 1,3-2-11,-4-1 1,4-1 47,-4 1 0,5-1-3,-1 1 0,3-4 94,1-1 1,-4-3-69,0 4 1,-1 0-25,1 3 1,2 0-37,-2-3 0,2 2 5,-2-2 0,1 2-19,-5 2 0,5-1-14,-1 1 0,-2-1 30,-2 1 0,-2 1-16,-2 2 1,5-2 72,-1 2 1,0-2-60,-4-1 1,5-1 134,-1 1 1,1-2-115,0-2 0,-4 2 49,4-2 1,-3 2-10,3 2 0,-2-2 12,5-2 1,-4 2-50,4-2 0,-4 1-9,4-1 0,2 1-47,5-5 0,-2 4 65,3-4 0,-3 3-97,-1-3 1,4 4 54,-1-4 0,2 1-4,-1-1 1,-2-2-21,6 2 1,-5 1-2,5-1 1,-2 1 3,1-1 1,0-1-6,-4 5 1,-2-4 83,3 3 1,-3 1-61,-1 4 1,0-5 66,0 1 0,-1 0-51,1 4 0,-4 0 3,0 4 1,-3-3-23,3 2 0,-4-1-2,4 2 0,-4-4-25,4 4 1,-1-3-133,1-2 1,2 1 20,-1-1 0,1-3 61,2 0 0,0-4 3,0 4 0,3-7 31,1-1 1,1 0 9,-2-3 0,-1 0 10,1 0 1,-2 2 87,-1-3 1,-5 4-75,-3 4 1,-2-1 3,-2 5 1,1-4 48,-1 3 1,-3 0-49,-1 1 1,-4 2 118,1-2 1,-3-2-50,-1 2 1,0-2 3,0 2 1,0 1-52,0-5 0,0 0 0,0-4 1,0 4-35,0 0 1,1 0 0,3-4 0,-3 1-75,3-1 1,-3 1 53,-1 3 1,0-2 11,0 1 1,0 0 28,0 1 1,0-1 5,0 5 1,-1-4 18,-3 3 1,2 1 20,-6 4 1,2 3 11,-2 0 0,-2 5 12,2-5 0,-6 4-26,-1-3 0,0 4-10,4-1 1,-5 3-10,1 1 0,-4 0-23,4 0 1,-5 0-4,1 0 0,1 0 42,-1 0 0,0 0-3,-4 0 1,4 0 27,0 0 1,5-1 4,-1-3 1,-2 1-42,2-4 7,0 4 1,3-6-66,1 6 0,-4-5 9,-1 4 1,0-3-10,1 3 1,-3 0 29,-5 4 0,0 0-14,0 0 0,-1 0 51,-2 0 0,1 0 1,-1 0 0,-2 0 121,1 0 1,1-1-86,3-3 1,4 3 49,0-3 1,0 3-25,-4 1 0,5 0 112,3 0 0,-2 0-180,2 0 0,-4 3-5,4 1 1,-2 4-13,2-4 1,1 3-122,-5-3 0,1 4 65,-1-5 0,-2 6 63,2-1 1,-2-2 85,2 2 0,-2-2-75,2 2 0,-2 2 12,2-2 1,-2-2 36,2 2 0,-1-1 103,0 5 1,-1 0-63,2 3 1,-3 3 0,-1 5 0,2 0-139,2 0 0,-3 5 95,3 2 1,-1-1-272,1 2 0,1-6-28,3 2 0,6-3-36,-2-1 0,2 0 29,-3-1 251,6 1 0,-4 5 0,3 1 0</inkml:trace>
  <inkml:trace contextRef="#ctx0" brushRef="#br0">11181 11090 7745,'-11'0'1027,"-1"0"1460,1 0-1273,4 0-838,2-5 0,8-7 481,4-7 0,6-9-249,10-6 1,6-7-335,5-8 1,-14 23 0,0 0-386,2-2 0,1-1 0,3-2 1,-1 0 29,2-2 0,0 1 0,0-1 0,1 0 103,1 1 1,-1-1-1,1-1 1,-2 0-376,0 3 1,0 1 0,-2 0 0,-1 1-31,18-16 1,-4 4-144,-7 3 0,-5 5-285,-7 6 0,2 2 276,-6 10 1,0-1-145,-4 5 0,1-4 280,-1 0 0,1-1-389,-1 5 1,-3 0 757,-1-1 0,0 1-381,0-1 412,-2 6 0,-5-4 1,0 3-1</inkml:trace>
  <inkml:trace contextRef="#ctx0" brushRef="#br0">12323 9445 7796,'0'-18'1448,"0"2"-1523,0 4 0,0 1-1021,0 0 1695,0-1 1905,0 1-839,0 4-684,0 2-476,-5 15 0,2 4-147,-4 13 1,-2 2-237,-6 5 1,2 5 83,-2-1 1,-2 9-308,2-2 0,-4 9 220,4-1 1,-4 1-134,4 0 0,-1-1-313,5-7 1,0 1-470,-1-9 0,5-3 200,-1-8 1,5-6-1324,0-9 693,1-6 0,7-2 613,3-8 1,2-7-22,2-8 1,3-8 633,0-3 0,0-8 0,-3-3 0</inkml:trace>
  <inkml:trace contextRef="#ctx0" brushRef="#br0">12323 9468 7796,'0'-23'574,"0"1"188,0 3 1,0 3-101,0 5 610,5 4-296,-4-3 545,5 9-1046,-6-4 1,1 5-78,3 0 1,-2 1-167,6 3 0,-1 3-26,5 9 0,-3 3 0,2 7 1,-2 3-1,6 6 0,-2 4 0,-2 3 1,1 4-205,-1 3 1,1-1 998,-1 6 0,-1-2 53,-2 1 0,1-2-807,-6-6 1,6-4-403,-1-3 0,-2-5-1844,2-6 0,-6-6-410,2-9 468,3-6 0,-5-1 1022,6-5 0,-6-1-604,2-3 1,1-2 579,-1-6 943,0 1 0,1-1 0,1 1 0</inkml:trace>
  <inkml:trace contextRef="#ctx0" brushRef="#br0">12197 9879 7796,'-11'0'4442,"0"0"-3141,-1 0-821,6 0 1,1-1 90,5-3 263,10-2-458,-2-6 1,14 1 332,1-1-434,5-4 1,8 3-1247,2-2 1,2-2 635,6 2 1,-5 0-2282,-3 4 1,-3 0 2615,0 4 0,-6-3 0,-1 3 0</inkml:trace>
  <inkml:trace contextRef="#ctx0" brushRef="#br1">3301 6042 7912,'-5'-12'0,"2"1"-139,-5-1 0,5-3-128,-5 0 0,4-2 129,-3 2 0,4 1-91,-1-5 0,3 0-56,1-4 81,0 6 212,-5-5 0,4 5-38,-3-2 1,3-1 144,1 5 56,0-5 0,0 7-158,0-2 465,-6 2-97,5 7-19,-4-4 285,5 3-316,0-4-11,0 4-256,0-3-13,5 9 1,-2-4 25,4 5 1,-4 1 110,1 3 1,1 4-25,-1 7 0,-1 3-33,-3 4 1,0 4 107,0 4 1,0 2-178,0 10 1,0 1 75,0 7 1,0 2-931,0 5 924,0 0-2,0 5 0,0-2 33,0 4 1,0-5 22,0-2 102,0 0-201,0-10 0,2-3 105,1-10-410,4 1 262,-1-16 0,4 7-40,-2-7 115,2-7-27,-4 3 1,5-12-50,-4 4 833,3-4-852,2 2 1,-1-5 121,1 0 0,-1 0-66,0 0 7,1 0-43,-1 0 0,2-1 51,2-3 21,-2 3-58,3-5 0,0 6-104,-1 0 110,5 0-19,-2 0 1,5 0-120,0 0 129,-1 0-60,6 0 0,-2 0-85,4 0 0,-3 0 70,3 0 1,3 4-20,2 0 0,1 0 15,-5-4-113,2 0 118,1 0 1,0 0 222,1 0-103,-1 0 1,0 0-109,0 0 215,1 0-748,9 0 581,-7 0 87,12 0-90,-13 0 1,8-1-18,-2-3 0,6 3-191,2-3 1,1-1 201,-2 1 1,1 0-16,7 4 1,-8 0-88,4 0-964,-4 0 1038,1 0 1,-1 0 40,4 0-23,0 5-21,-1-4-159,4 4 167,-4 1 1,5-4 16,0 6-162,0-6 141,1 3 1,0-5 1,3 0-43,-3-5 33,-24 5 1,0-1 0,25-8-1,-26 7 0,-1 0-23,28-7 12,2 3 0,-4-2-36,3 1 40,-3 4 1,1-3 48,-6 2-45,-5 3 1,8-4-3,-3 5 74,-2 0-69,-5 5 1,0-3-2,-1 6 22,1 0-163,10 3 1,-9-3 182,2-1-34,-2 1 0,-1 0 0,1-2 27,2-1 0,-2 3-19,3-5 0,-3 1-6,-2-4 0,2 0 40,3 0 0,-7 0 77,3 0 1,-7 0 258,3 0 0,-4 0-292,4 0 0,-5 4-62,1 0 1,-3 3 182,-1-3 0,2 1-208,2-1 0,-2-3 1,2 3 1,-3-1 478,-1 0 1,4-1-520,1 2 0,0-3-26,-1-1 0,-3 0 45,4 0 0,1 0-5,2 0 1,-3-1 39,-1-3 1,-2 2 149,-2-1 0,4 1-152,0 2 1,2 0-17,-2 0 0,-3 0 7,3 0 0,3 0 0,1 0 1,-2 4-3,2 0 1,-4 0 5,4-4 1,0 0-41,4 0 1,-4 0-157,0 0 1,-1 0 105,5 0 0,0-1 3,0-3 1,-5 1 54,1-4 0,-4 4-25,4-1 1,-5 3 22,1 1 0,-2 0 21,-2 0 1,0 0-44,0 0 1,3 5 19,-3 3 0,3 1 63,-6-2 0,0 2-56,0-5 0,4 3-32,-4-3 1,3 0 30,-7-4 0,5 0-2,-2 0 1,3-1-23,1-3 0,1 1 2,-1-4 0,-4 1 5,1-2 193,-1-2-169,4 3 1,-3 0 39,-1-1 1,-3 2-42,3-2 1,1-1 4,3 6 0,-3-5-18,-1 4 1,-3-3-3,3 3 1,1-4 12,3 4 0,-4 0-6,1 4 1,-2-3 8,1-1 0,3 0-3,-2 4 0,-2 0 34,2 0 0,-5-4-36,5 0 0,3-1-1,4 2 1,0 1 15,-4-2 0,1-1-3,-1 2 1,4-1-37,0 4 0,1-1-5,-1-3 0,-2 2 35,2-1 0,1-2-2,-1 1 0,2-1 85,-2 1 1,-3 1-89,3-4 1,2 3 77,-2-4 0,0 6-37,-4-2 1,4 3 8,0 1 0,0-4 6,-3 0 1,-2 0 8,-3 4 0,2 0 46,-6 0 0,0 4-2,-7 0 0,1 3-83,-5-3 81,1 5-1000,-5-8 1,-5 3 908,-2-8 0,-3-12 0,-1-8 0</inkml:trace>
  <inkml:trace contextRef="#ctx0" brushRef="#br1">3369 5551 8064,'-11'0'-2,"-1"0"0,5 3 2,-1 1 0,6 0 0,-7-3 0,5 3 0,0-3 0,5 4 921,3-5 0,2 4-416,6 0 0,4 0-398,3-4 0,8 0 48,4 0 1,-1 0-156,4 0 1,-1 0 35,9 0 1,5 0-2,6 0 1,1-4-314,3 0 1,-1-1 315,-24 3 0,0 0 1,1 0-1,-1-1-6,2 0 1,1-1 0,-1-1 0,1-1-11,2 2 0,-1 1 0,-1 0 0,-1 0 25,2-1 0,1 0 0,1 1 0,1 0-3,-1-1 0,0 0 0,1 1 1,0 1-197,-3 2 0,0 0 1,1 0-1,1 0 184,2 0 0,0 0 0,1 0 0,0 0-8,-1 0 1,0 0-1,2 0 1,0 0 12,-2 0 1,0 0-1,0 2 1,0 0 4,2-1 0,0 1 0,2 2 1,-1 0-4,-1-2 0,0 0 0,4 0 0,-1 0-5,-3-2 1,0 0 0,1 0-1,-1 0-6,2 0 0,0 0 1,1 0-1,0 0 2,0 0 1,1 0 0,1 0 0,0 0-211,-3 0 0,0 0 1,1-2-1,0 0 201,0 0 1,1 0 0,2-2 0,-1 0-4,1 3 1,0-1 0,-1-3 0,1 1-12,-3 0 0,1 0 1,2 0-1,-1-1 0,1 2 1,-1-1-1,4-1 1,0 0-6,-3 0 0,-1 2 1,2 0-1,0 0-56,-5-1 1,-1 0 0,1 2 0,0 1-7,2-1 1,-1 1 0,-3 0 0,0 0 36,2 1 1,0 0-1,-3 1 1,0 0 14,-1 0 0,0 1 0,1-1 0,-1 1-175,2 1 1,0 2 0,-2-2-1,0 1 185,0 2 0,0 0 0,0-2 0,0-1-5,-2 1 0,0 0 0,3-2 0,2 0 7,0 2 0,1-1 1,-1-1-1,-1-1 1,0 1 1,0 0 0,-1-2 0,1 1 1,-1-1 1,1 0 0,-1 0 0,1 0-14,2 0 0,-1 0 1,-2 0-1,0 0 10,-1 0 1,0 0 0,-1 0 0,0 1-16,-2 1 1,-1 0 0,0-1 0,1-1-18,-1 2 0,0 0 1,-1 1-1,0-1 24,2 0 1,-1 0 0,-3 0-1,0 1 2,-1-1 1,0 0 0,1-1 0,-1 0 78,2 3 1,1 0 0,28-2-149,-2 2 1,2-2-10,2-2 1,0 0-39,-31 0 1,0 0 0,25 0 26,5 0 0,-7 0 80,4 0 1,3-4-11,-32 2 0,1 0 0,25-2-1,-1 4 0,-4 0-14,1 0 1,-2 0 368,-3 0 1,-3 0-420,0 0 1,-2 4 0,-6 0 0,0 3 339,-4-3 1,-1 1-345,-2-1 1,-3-3 463,-5 3 1,-1-1-411,1 0 0,-1-1 361,-3 2 0,1-3-318,-5-1 0,6 4 278,-2-1 0,-2 2-270,3-1 0,-5-2 35,4 1 1,0-1-189,4-2 0,-4 0 101,0 0 0,-2 0-156,3 0 1,1 0 65,-2 0 1,3 0 48,1 0 1,-4-4 30,0 0 1,-2-4 9,2 5 1,2-2 12,-6 1 1,0 2 104,-3-1 0,-1 1 5,0 2 1,-3 0-90,0 0 1,-5 0 146,5 0 1,-4 0-48,4 0 1,-6 2 196,2 1-243,2-1 1,-3 3 50,4-5 2,-4 5 1,3 1 11,-2 6 1,-3-1 58,3 0 1,-3 5-103,-1-1 0,0 7 585,0 0-292,-5 6-20,-1 7 1,-5 4 106,-1 3 1,1 2-71,-1 2 0,1 3-18,-1 1 0,2-1-302,3-3 0,-2-2 54,5-2 0,0 0-203,4-8 0,0-3 97,0-12 1,1-4-595,3-7-6,3-3 0,4-5-549,0 0 1,-3-5 189,0-3 1,-5-2-1283,5-1 2230,-5-6 0,-3-6 0,-7-6 0</inkml:trace>
  <inkml:trace contextRef="#ctx0" brushRef="#br1">12335 5768 8727,'-12'0'2391,"6"0"-1937,-4 0 845,3 0-300,1 5-406,-4-4-102,9 4-200,-5-5 1,13 0 99,4 0-422,6-5 1,12 2 224,5-4-993,5-1 499,7-3 0,0-1-864,0 1 1,0-1 647,4 1 1,-3 3-775,2 1 0,-8 4 571,-7-1 1,-6 3 107,-9 1 1,-4 9 610,-7 2 0,-9 5 0,-11-1 0,-4 8 0,-7 6 0</inkml:trace>
  <inkml:trace contextRef="#ctx0" brushRef="#br1">12517 5973 7878,'-29'12'1444,"-4"-2"-1110,3-3 1518,7 3-1153,-4-3 1,18-1-104,-2-2 0,8 1 433,3-1-638,5 0 392,7-4-429,9 0 0,0 0-595,9 0 1,1-4 208,3 0 0,5-5-1216,3 2 0,2-4 790,2 0 0,0 0-1712,0-1 0,2-1 1041,5-2 1,-5 1 1128,6-5 0,-1 0 0,-1-4 0</inkml:trace>
  <inkml:trace contextRef="#ctx0" brushRef="#br1">13145 5379 7878,'-11'-18'2633,"-6"2"-800,10 10-848,-8-5 1,15 6-435,0-2 0,9-3-399,6 2 0,9-1 21,-1 2 0,7-4-160,1 4 1,2-3 64,1-2 0,0 5-841,0-1 1,-1 5 60,-2 0 1,1 1-332,-6 2 1,1 0 153,-4 0 0,-6 0 337,-1 0 1,-9 2-817,-3 1 929,-3 4 1,-2 4 198,-3 1 0,-2-5 230,-5 1 0,-5-6 0,1 2 0,-4-3 0,4-1 0,-5 0 0,1 0 0,2 2 412,2 2 1,-2-3-288,2 3 0,-4-3 686,4-1 0,0 4-326,3-1 1,2 6 835,2-1 1,-4 7-630,4 4 1,-5 8 650,6 3 1,0 10-619,0 5 1,0 12-737,4-23 1,-1 1 0,-1 0 0,0 0-192,1 3 1,0 0 0,1 0 0,0 0 170,-1 2 1,0 0 0,3-1 0,0-1-539,-1-1 0,0-1 1,1-3-1,1 0 278,0 20 0,0-9-404,0-9 0,5-7-442,2-9-893,3-8 1325,2-1 1,-5-10 482,1 0 0,-5-9-554,0-6 0,-1-4 1315,-2 4-539,0-5 0,-11-3 0,-1-6 0</inkml:trace>
  <inkml:trace contextRef="#ctx0" brushRef="#br1">13191 5859 7878,'-5'-23'1631,"4"-2"-1255,-3 2 1314,3 3 0,2 8-145,3 1-817,2-1 0,9 1 1145,1-1-1271,4 6-194,-2-4 317,4 4-346,6-1 1,2-2-646,4 6 203,-5-1 1,4 4-1852,-3 0 0,0 0 1198,0 0 0,-8 0 716,1 0 0,-8 10 0,1 3 0</inkml:trace>
  <inkml:trace contextRef="#ctx0" brushRef="#br1">1119 14710 8503,'10'-1'-119,"-2"-3"201,-3 3 0,-4-8 57,3 5 87,-3 0-377,10-1 0,-9 4-205,6-3 332,-1 3 0,5 2 2,-1 3 0,-3-3 113,-1 3 1,1 1-52,3-1 1,1 1 32,-1-1 1,1-3 135,-1 3 1,1 1-88,-1-1 1,0-1 25,1-3 0,1 4-49,2 0 0,-1 0 20,5-4 0,-4 0-176,4 0 1,0 0 150,4 0 1,0 0-103,0 0 0,1 0-1,2 0 0,-2 0-27,3 0 1,-2 0 63,2 0 0,2 0-9,6 0 0,-1 0-32,0 0 1,0 0-1,1 0 0,-1 0 32,0 0 0,0-1 3,1-3 0,-1 1 3,0-4 1,2 3 7,2-4 1,-3 6 18,3-2 0,-3-1-26,-5 1 0,4-1-198,1 1 0,-5 3 111,4-3 1,-3 3 345,-1 1 1,5 0-242,-1 0 0,-1 0-12,1 0 1,0 0-82,-3 0 0,3 0 50,4 0 0,-2 0-7,2 0 0,-3-4 22,-1 0 1,1 0 7,-1 4 0,0-3 90,1-1 0,-1 0-94,0 4 0,4-4 19,0 0 0,0 1-31,-3 3 1,3 0-2,0 0 1,1 0-8,-1 0 0,-2 0-10,2 0 1,-3 0-8,-1 0 1,2 0-11,2 0 0,-2 0-59,2 0 1,-3 0 71,-1 0 1,2 0 10,2 0 1,-2 0-15,2 0 1,-2 0 42,3 0 1,-3 0 30,6 0 0,-5 0 11,1 0 0,-1 0 11,1 0 0,1-4 13,3 0 0,-2 0-37,-6 4 0,0 0-9,0 0 1,3 0-67,-3 0 0,7 0 66,-7 0 1,3 0-101,-3 0 0,4 0 36,0 0 0,4 0-108,-4 0 0,2 0 110,-2 0 1,-1 0 4,4 0 1,-4 0-33,1 0 0,-1 0-26,1 0 1,-1 0 4,5 0 1,-5 0 11,1 0 0,-3 0-131,0 0 1,-1 0 140,0 0 0,0 0 179,1 0 0,-1 0 125,0 0 1,0 0-211,1 0 1,-1 0 32,0 0 1,2 0 228,2 0 1,-1 0-76,4 0 1,-4 0-206,1 0 0,-1 0-189,1 0 1,2 0 97,1 0 0,0 0-12,-3 0 1,1 0 72,3 0 1,5-4-2,-5 1 0,4-5 55,-8 4 1,4-1-50,-4 1 0,8 2 53,-5-6 1,3 6-47,-6-2 1,-2 2 6,6 2 0,-1-1-27,1-3 1,1 3-2,-5-3 1,4 3-50,-4 1 0,8 0-14,-5 0 1,5 0-50,-8 0 0,5 0 96,-1 0 0,1 0 13,-1 0 1,-1 0-9,-3 0 0,-3 0-5,4 0 1,0 0 43,-1 0 1,4 0 116,-4 0 0,1 0-82,-1 0 0,-2 0 23,2 0 0,1 0-65,-1 0 1,2 0 25,-2 0 1,-5 0-80,5 0 1,-5 0 65,5 0 0,-3 0-42,0 0 0,-1 0-19,0 0 0,0 0-3,1 0 0,-1 0 23,0 0 1,0 0 3,1 0 0,-5 0 7,1 0 0,0 0-4,7 0 1,-2 0 9,2 0 0,-2 0-8,-2 0 1,1 0 22,3 0 0,-2 0 8,2 0 0,-4-4 2,-3 0 1,2 1 19,-3 3 0,2 0 9,-2 0 0,2 0-21,-5 0 0,5 0-9,-2 0 0,-1 0-9,2 0 0,-6 0-14,2 0 1,2 0-6,1 0 1,-1 0-7,2 0 0,-1 0-5,5 0 0,4 0 11,3 0 0,-3 0-1,-1 0 0,3-4-17,1 0 0,0-1 18,3 1 0,-7 3 61,4-3 0,-5-1-2,-3 1 1,2 0 9,2 4 0,-6 0-65,2 0 0,-2 0 3,2 0 0,1 0-40,3 0 1,-2 4-136,2 0 1,1 0 103,-1-4 1,2 4 52,-2-1 1,1 1-139,3-4 0,1 0 78,-5 0 1,5 0 97,-1 0 0,-2 0-24,-2 0 0,-4 0 121,-4 0 0,3 0-74,-2 0 1,-4 0 27,-5 0 1,1 0-58,-4 0 0,-1 0 16,1 0 0,-5 0-34,1 0 1,-6 0 10,-1 0 0,-1 0-5,5 0 0,-5 0-17,1 0 0,0 0-8,3 0 1,1 0-58,-1 0 1,-3 0-8,-1 0 1,1 0 29,3 0 0,-3 0 30,-1 0 1,-3 0 0,4 0 6,-6 0 11,9 0 68,-10 0-23,9 0 0,-8 0 28,6 0 27,-5 0-72,7-5 0,-4 3-9,6-6 1,-5 4-10,1-3 1,-1 3 10,5-4 1,-5 0-2,1-3 1,-2 0-17,2-1 0,1-3-6,-5 0 1,-1-6-3,-3 2 0,0 2 1,0-2 0,0-2-9,0-5 0,0 0 17,0-4 0,0 3-13,0-3 0,0 3 10,0-3 1,0 3-6,0-3 1,0 4 2,0 0 0,0 1 0,0 3 0,0 0-10,0 3 0,0 2-1,0 6 0,0-4-75,0 0 1,0-1 76,0 5 0,0 0-67,0-1 1,-1 4 70,-3 1 1,3-1 2,-3-3 0,-1-1-10,1 1 0,-3 3-16,3 1 64,-5-1 1,4-3 15,-3-1 0,3 5 18,5-1 0,-3 4-55,-1-3 0,0 3 73,4-4 0,0 4-8,0-3 1,-1 3 3,-3-4 0,3 5-72,-3-5 4,3 5 2,1-7 1,0 8 13,0-6-163,-6 6 1,4-5 49,-6 3-52,1 3 1,-5-4 48,1 5 0,-1-1 41,1-3 1,2 3 30,-2-3 1,2 3 12,-6 1 1,1-4-18,-2 0 0,2-1 14,-5 1 1,0 3 28,-3-3 1,-1-1-37,0 1 0,-4-3 40,1 3 0,-6-1-33,1 1 0,-2 3 14,-1-3 1,0 3-11,0 1 0,-2-2 1,-2-2 0,1 3-3,-5-3 0,6 3 4,-3 1 0,3 0 0,-2 0 0,2 0-3,-2 0 1,1 0-2,-1 0 1,3 0 0,-3 0 0,2 0 0,2 0 0,-1 0 22,1 0 0,-4-4 2,0 1 1,0-1-4,4 4 1,3 0 4,1 0 1,-1 0-17,-3 0 0,4 0 4,-1 0 1,5 0-29,-5 0 1,3 0-17,-6 0 0,6 1-8,-6 3 1,6-3 14,-3 3 1,1-3-11,-4-1 0,3 0 26,1 0 1,3 0-2,-3 0 1,3 0 39,-3 0 0,3 0-42,-4 0 1,2 0 43,-1 0 0,-3 0-26,2 0 1,3 0 5,2 0 0,-3 0-10,-2 0 0,2 0 0,-2 0 1,2 0-5,-1 0 0,-3 0-2,2 0 0,1 0-6,-4 0 0,6 0 9,-7 0 0,5 0-137,0 0 0,-5 0 110,1 0 0,4 0-2,-5 0 1,4 0 5,-4 0 1,4 0-10,-4 0 1,5 0 38,-4 0 1,-1 0 6,5 0 0,-7 0 24,-1 0 0,-1 0 17,1 0 0,1 0-29,-5 0 0,4 0-15,-4 0 1,5 4-1,-1 0 0,-1 1-9,1-1 1,-4-3-11,4 3 1,-2 1 1,2-1 0,3-1-5,-3-3 0,0 0 0,3 0 1,-1 4 6,5 0 0,2 0 72,-1-4 0,-1 0-23,-3 0 0,3-1 7,1-3 0,3 2-37,-3-1 1,3 1 2,-3 2 1,3 0-22,-3 0 0,3 0-4,-4 0 1,5 0-135,-5 0 0,6 0 144,-2 0 0,2 0-150,-2 0 0,2 0 123,-5 0 0,4-3-3,-1-1 0,0 0 16,0 4 1,-4 0 12,5 0 0,-2 0-25,1 0 1,2 0 3,-6 0 1,1 0-65,-4 0 0,3 0 67,1 0 0,1 0-32,-2 0 1,-4 0 47,4 0 1,-4 0-4,4 0 1,-2 0 43,-1 0 0,0 0 15,-1 0 0,5 0-18,-1 0 0,1 0 16,-4 0 1,-1 0 52,1 0 1,1 1-73,3 3 0,-3-3-48,2 3 0,-2 1-13,-1-1 1,4 0-14,-1-4 0,2 4-15,-1-1 1,-3 1-14,2-4 0,3 0 39,1 0 1,0 0-11,0 0 1,-4 0 58,5 0 1,-1 0-49,4 0 1,-1 0 137,-2 0 0,1-4-84,-1 1 1,2-1 14,1 4 0,-4-4-19,1 0 1,-1 0 3,4 4 1,0 0-27,0 0 0,-3 0-4,-1 0 1,-1 0-123,2 0 1,1 0 124,-1 0 1,0 0-90,0 0 1,2 0 21,-3 0 1,-1 0-17,1 0 1,-1-1 71,2-3 0,0 3-1,-4-3 0,5 3 19,-2 1 1,2-4 8,-2 0 1,-1 1 82,-2 3 0,-2 0-105,5 0 0,-5 0 33,2 0 0,1 0-17,-2 0 1,2 0 2,-1 0 0,-3 0-20,2 0 1,2 3-6,-1 1 0,4 0-5,0-4 1,-2 0-7,1 0 0,-1 0 35,1 0 0,3 0-19,-2 0 1,2 0 37,1 0 0,0 0-18,0 0 1,0 0 3,0 0 0,1-1-8,-1-3 1,0 3 0,0-3 0,0 3-28,0 1 0,-3 0 0,-1 0 0,-1 0-57,2 0 1,0 0 67,-4 0 1,3 1-66,-3 3 0,4-3 58,0 3 0,-2-3-5,1-1 0,-1 1 11,1 3 0,3-3 8,-2 3 1,2-3 2,1-1 1,0 0 9,0 0 0,0 0 90,0 0 0,0 0-97,1 0 1,-2 0 3,-3 0 0,3 0-8,-3 0 0,3 0-2,1 0 0,0 0-10,0 0 1,-1 0-5,-2 0 0,2 0-14,-3 0 1,3 0-12,1 0 1,-4 0 12,1 0 0,-1 0 8,4 0 1,-3 0 28,-1 0 0,0 0-24,4 0 0,1 0 27,-1 0 0,-4 0-25,0 0 0,1 0 1,3 0 1,-1 4 8,-3 0 1,2 0-3,-6-4 0,6 4 19,-2-1 0,3 3-21,1-3 1,-3-1 41,-1 1 1,4 2-32,4-1 0,0 1 5,-4-1 0,2-3 7,2 3 0,-2-2 4,6-2 0,-1 3 5,0 1 0,0 0 0,-3-4 1,1 1 3,3 3 0,2-3-11,-2 3 1,-1-1-42,0 0 0,-3-1-17,4 2 1,-1 1-5,0-2 1,2 5 24,-5-4 1,5 3-11,-1-3 1,2 4 25,2-4 0,0 1-3,-1-1 0,5-3 1,-1 3 1,4 1-12,-3-2 1,3 1-93,-4-4 53,6 5 1,-7-2-66,5 5 87,-5-6 0,3 7-10,-6-5 1,5 3 47,-1-3 0,0 4-42,-3-4 67,0 4 0,-1-2-56,1 1 0,1 3-18,2-2 0,-2-2-6,2 2 0,2-4-8,-2 3 1,4-3 53,-3 4 1,4-4-9,-1 3 18,-2-4 0,4 6 18,-6-6 69,5 6-114,-2-2 47,0 4-6,4 0 0,-4 1 3,5-1 0,0-3 19,0 0 1,0-1 2,0 5 0,0-1 22,0 0 0,-4 1 107,0-1 1,1 2 12,3 2 1,-4-1-65,0 5 1,-1 0-80,1 4 0,3 0 24,-3 0 0,-1 0-1,1-1 1,-1 1-37,1 0 1,3 0-17,-3 0 1,2 0 0,-2-1 1,2-4-13,-1-3 0,1-1 72,2 2 1,-1-6 2,-3 5-73,3-5 0,-4 7-9,5-6 0,-4 0-7,0 1 1,1-4 32,3-1 0,0-3-5,0 4 1,-2-5 80,-2 5 0,3 0-78,-3 3 1,3 0 85,1 1 1,0-3-75,0 2 0,-4-2 95,1 6 1,-1-6-27,4-1 0,0 1 5,0 6 0,0-6 7,0 2 1,4-2 9,-1 2 0,2-3 152,-1 0-137,-3-1 1,8 5-122,-5-1 0,1-3 89,-1-1 0,-3-3-1,3 4 1,1-4 50,-1 3 0,1-4 171,-1 1-208,-3 2-55,9 0 0,-5 2-44,3 0 1,-2-6 175,-2 2-133,-3-3 1,6-1 128,-3 0 453,-3 0-427,4 0-393,-5 0-205,0-5 0,0 3-662,0-6 1,0 4 1037,0-4 0,5 1 0,1-5 0</inkml:trace>
  <inkml:trace contextRef="#ctx0" brushRef="#br2">1896 14687 14055,'-5'-11'-1792,"4"-1"1432,-3 1-721,-3 0 847,6-1 1,-4 5-130,5-1 878,0 5-181,5-7 0,-4 8 135,3-6-20,3 6 1,-5-4-324,6 6 55,-6 0-405,8 0 367,-3 0 1,4 0 0,1 0-1</inkml:trace>
  <inkml:trace contextRef="#ctx0" brushRef="#br2">3620 14493 20316,'0'6'-4038,"-1"-1"3741,-3-5 2588,3 0 1,-5 0-2223,2 0-246,3 0 204,-4 0 62,5 0-585,-6 0 562,5 0-609,-4 0 357,5 0 0,5-5 0,2-1 1</inkml:trace>
  <inkml:trace contextRef="#ctx0" brushRef="#br2">13854 8691 14126,'-6'-23'2414,"4"6"1763,-6 1-3005,6 9-707,-3 2 1,3 7 2274,-1 6 0,1 6-1421,-1 13 0,-4 7-693,0 8 0,-2 7-665,1 4 0,-2 6-115,6-27 0,0 1 1,-1 0-1,0 2 188,-1 3 1,1 0 0,-1 1 0,0 0 0,1-3 0,0 0 46,1 0 0,1-1 0,-2-2 0,1 0-550,0 24-285,0-7-3051,4-16 2276,0-5 1,0-6-505,0-8 180,0-2 0,5-7 126,3-2 1,-2-9 0,2-8 766,1-8 0,-4-7 948,-2-7 1,-1-9 0,-2-3 0</inkml:trace>
  <inkml:trace contextRef="#ctx0" brushRef="#br2">13728 8828 14126,'0'-11'1266,"0"-4"1049,0-1 1,0 1-383,0 4 1,6-4 0,6-2 696,5-1 1683,5 4-4313,1-7 0,5 8 0,1-3 0,5 5 0,0 4 0,-4-3 0,3 8 0,-3-1 0,2 8 0,-3 5 0,-6 4 0,0 6 0,-11 3 0,0 6-272,-2 5 1,-10-2-1400,0 2 911,-5-2 1,-8 9 0,-2-4-405,-4 1 1,-6 0 760,-2-4 0,-6-4-1602,-1 1 752,-1-11 1344,-4 2-803,10-11 1,-3-5-1097,5-2 0,1-10 1808,3-9 0,4-3 0,2-11 0,5-3 0,3-4 0</inkml:trace>
  <inkml:trace contextRef="#ctx0" brushRef="#br3">15213 8531 8169,'-2'-17'0,"-1"1"2057,1 9-1293,-8-3 0,8 10 85,-6 0-268,5 5-272,-7 11 1,8 7 828,-6 7-710,6 9 1,-9 10-378,4 8 0,4-24 1,-1 0-245,0 1 0,1 1 0,1 4 0,0 2 200,-2 4 1,0 1 0,2 2-1,1 0 37,-3 4 0,0-1 0,3-3 1,-1-2-424,0 0 0,1-1 1,0-5-1,0-1 177,1 0 0,0-2 1,0-2-1,0-2-1193,0 24 1,4-8 388,0-15 0,0-8-835,-4-3 1316,5-13 0,-4-1 144,3-13 0,-4-9 381,-4-10 0,3-6 0,-3-9 0,-2 3 0,-1-5 0</inkml:trace>
  <inkml:trace contextRef="#ctx0" brushRef="#br3">15030 8748 8169,'7'-45'0,"1"-1"1147,0 0-667,3 6 1,3-1 4,5 3 0,-4 9-185,8 2 0,-3 6 1239,3 9-1009,0 3 1,0 11-3,0 1 1,0 5-141,0 7 1,1 3-401,2 5 0,-2 4 93,3-1 0,-4 1-164,-4-4 0,-3 3 137,-4 1 0,-6 1 13,-2-1 0,-4-3-205,-4 2 0,-2 3-289,-6 2 1,-4 1-498,-3-2 1,-6 2 454,-2-6 1,-5 1-680,2-4 1,2-3 496,1-5 1,4-4-1206,4-11 1856,-2 0 0,8-11 0,-4-1 0</inkml:trace>
  <inkml:trace contextRef="#ctx0" brushRef="#br3">15932 8600 8169,'0'-23'561,"0"0"70,0 0 0,0 9-211,0 3 1103,0 7-925,0-1 0,-6 11 1080,-6 6-1145,1 4 1,-11 12 67,3 3 1,-4 12 41,-3 6 0,2 11-643,10-28 1,1 1-1,1 1 1,0 0 147,0 2 1,1 1 0,2 0 0,0 0 140,1 3 0,1 0 0,1-1 0,1 0-124,0-2 1,2-2 0,8 22-748,10-15 1,11-16-193,4-11 0,8-9-706,4-10 1,6-8-1509,2-11 0,4-10 2988,-27 13 0,0-2 0,-1-2 0,1 0 0,1-1 0,1 0 0,1 0 0,0 1 0</inkml:trace>
  <inkml:trace contextRef="#ctx0" brushRef="#br3">16652 8588 8169,'6'-22'0,"0"-1"0,-2 0 1831,-3 5-474,4 2-124,-5 9-419,0 2 394,0 5 0,-3 2-556,-1 1 0,-4 4-128,4 4 0,-4 6-158,0 2 1,-3 6-397,-5 2 1,2 4-45,-5 0 0,4 7-98,-4 4 0,1-2 163,-1 2 1,-2 0-225,2 4 0,-3 3-659,-1 1 0,0-1 381,1-3 0,2-7-635,1-4 1,5-7 472,-1-9 1,6-4-1088,2-8 1193,4-2 1,-1-11-502,8-5 0,6-7 1068,6-9 0,4-2 0,-2 0 0,5 1 0</inkml:trace>
  <inkml:trace contextRef="#ctx0" brushRef="#br3">16583 8668 8169,'12'-34'0,"-5"0"959,1 0 0,-2 4-23,2 4 1,1 3 197,-6 4 0,5 2 2352,-4 6-2611,0 5 0,-4 6-59,0 7 1,0 9-338,0 3 1,3 7 50,1 5 0,0 8-235,-4 7 0,1 4-592,3 8 0,-3-5 104,3 0 1,-1-1-377,1 1 1,2 2-1136,5-5 1,1-6 836,-1-6 1,2-9-630,2-6 0,-2-3-46,2-8-346,-2-3 1,-7-11 1887,-2-1 0,-8-9 0,-2-6 0</inkml:trace>
  <inkml:trace contextRef="#ctx0" brushRef="#br3">16446 9022 8169,'-11'-11'0,"-1"0"3852,1-1-1804,4 1-1302,2 4 1,8-1 2033,5 4-1933,-1-5 1,15 3-472,-3-6 0,7 1-117,5-1 0,6 1-1347,1-1 0,4 6 726,-4 2 0,4-1-2101,-4 1 0,1 1 1284,-1 3 1,-6 5-1228,2 2 2406,-7 3 0,1 2 0,-6-1 0</inkml:trace>
  <inkml:trace contextRef="#ctx0" brushRef="#br3">17120 8314 8169,'0'-11'0,"0"0"3749,0 4 1,5 2-1887,3 5 1,6 6 610,1 6 0,4 2-1314,-4 9 0,5 2-156,-1 9 0,4 7-1004,4 5 0,-7 6-207,-8-22 0,-1 1 1,-3 2-1,-2 1 23,0 2 0,-1 0 0,-1 3 1,-1 1 57,-2 0 1,-2 0 0,-3-1 0,-2-1-182,-1 1 0,-2-2 0,-1 0 0,-3-1 234,-1-5 1,-2-1-1,-16 25-1678,12-29 1,-2-2 0,-18 13 472,-2-7 1,-1-6-3768,5-5 5045,0-2 0,1-5 0,3 1 0,4-1 0,5-4 0</inkml:trace>
  <inkml:trace contextRef="#ctx0" brushRef="#br3">17885 8874 8169,'-5'-16'0,"-1"3"1996,-6-9-876,1 10-438,4-5 1247,2 11-782,10-4-482,2 8-210,9-8 570,-3 9-598,14-4 0,-8 1 293,7 0-1403,4 0 576,-1 4 1,5 0 124,0 0-648,0 0 570,1 0 1,-1 5-2338,0 3 1623,1-3 0,-6 7-461,-3-1 1,-5 0-2177,-2 5 3411,-10 1 0,-4 1 0,-12 5 0</inkml:trace>
  <inkml:trace contextRef="#ctx0" brushRef="#br3">17896 9102 8169,'-22'7'1463,"4"-2"2040,3-5-2407,2 0-37,7 0-622,1-5 1,11 4 233,5-3 785,11-3-864,7 6 0,9-8-890,0 5 225,10-4 1,-6 5-321,8-5 0,-2 5 351,2-5 0,0 5-1687,4 0 1,-5 1 749,-7 2 0,-1 0 979,-3 0 0,-8 5 0,3 2 0</inkml:trace>
  <inkml:trace contextRef="#ctx0" brushRef="#br3">19004 8977 8169,'-11'0'0,"-1"0"0,1 0 2298,5 0-649,-4 0-709,8 0 861,7 0-1132,8 0 1,11 0 534,3 0-638,7 5-362,12-4 1,10 4 493,5-5-1343,-29 0 1,1 0 766,1 0 0,1 0-170,2 0 1,1 0 90,-1 0 0,1 0 0,2 0 0,1 0-560,-3 0 1,0 0 96,-2 0 0,-1 0 168,27 0 0,-11 0 272,-5 0-1317,-6 0 958,-10 0 1,-8 0-2217,-6 0 2686,-4 0-969,0-5 827,-1 4-1206,1-9 1288,-1 8 1,-5-8 0,-1 4 0</inkml:trace>
  <inkml:trace contextRef="#ctx0" brushRef="#br3">19221 9182 8169,'0'-6'3502,"0"-4"-2693,0 9-65,0-10-253,0 10 1223,5-4-1057,-3 0 1,4 4 106,-2-3-1001,-3 3 239,9 1 1,-3 3-1250,4 1 805,0 5 312,1-2-678,-1 4 608,1 0 1,-1 1 52,1-1-1586,-6 6 1088,4-5 1,-9 6-234,3-3 297,-3-2 241,-1 4 1,-1-2-111,-3 0 844,-7 5-377,-2-7 0,-7 9 1324,5-3-712,-6 2-397,4-3 760,-6-2 210,0 1-443,5-4-202,-3 3 1,8-4 115,-2-1 0,6-3 3,1-1-26,6-4 81,-3 2-264,5-5-199,5 0-86,1 0 1,5 0-183,1 0 31,-1 0-165,6 0 0,-1 0-363,3 0 513,3 0-62,-9 0 1,7 0-175,-5 0 1,4 1 20,-4 3 0,1 1 8,-5 3 1,-1 2-46,-2-3 3,-3 9 150,-5-4 1,0 6-104,0-3 114,0 3 9,-5 0-105,-2 3 123,-4-3 0,-6 1-59,-2 0-462,-2 0 309,-2-1 0,0 2-67,0-4-370,-5 4 363,4-7 0,-4 3-1242,6-5 743,4-4 25,1-2-813,6-5 852,4 0 261,2 0-496,5-5 750,5-2 1,2-8 250,4 0 0,6 0 0,1-2 0,4 0 0</inkml:trace>
  <inkml:trace contextRef="#ctx0" brushRef="#br3">19690 9262 8169,'-12'0'4481,"1"0"-3582,-1 5 1945,6 7-1849,-4 6 0,3 10 21,-4 2 1253,-5 8-1743,3 13 0,-4 3-98,11-22 0,1 1-560,-1 2 0,1 0 393,-1-1 1,0 2-1,1 3 1,0 0 166,1 0 0,0-2-20,-6 27-957,9-3 836,-4-21-156,5-5 1,5-12-132,3-8 88,2-8-245,6-2 0,-3-5 1557,2 0-3615,3-5 2091,0-6 1,1-7-654,0-5-2224,-5-5 1941,7-1 0,-4-6-1538,2-3 1425,2 2 599,-13-3 1,6 8-43,-10 1 0,0 3-18,-4-3 136,-6 4 188,0 4 1,-10 10-56,-3 8 54,-8 3 128,3 1 1,-4 1-680,5 3 371,0 2 169,5 1 0,6 2 322,4-5 0,1-1 0,-5-3 0</inkml:trace>
  <inkml:trace contextRef="#ctx0" brushRef="#br3">19621 8223 10109,'-5'6'1383,"4"-1"-1139,-9-5-471,8 0 300,-3 0 175,0 6-433,4 0 228,-4 0 274,5 4-273,0-3 37,0 4 0,0 4 23,0 1 769,0-1-509,0 1 1,0 1 401,0 2-446,0 2 0,0-7 667,0 5-575,0 0 1,0 0-41,0 1 0,0-7 57,0 3 1,0-4-4,0 0-356,0-1 295,0-4 288,0 3-61,0-4-409,5 0 0,1-1 18,6-5-121,-1 0 164,0 0-239,6 0 177,-4 0 1,7 0 183,-5 0-547,0 0 192,-3 0 1,-1 0 138,1 0-347,-6 6 161,-1-5 0,-5 9 127,0-2-513,0 2 239,0 1 1,-5 2-1068,-3 2 672,-7-2 274,2 8-1478,-8-8 1123,3 9 0,-5-5-159,0 6-238,1-5 604,-1 4 0,-5-5-248,-3 6-917,3 0 1005,1-5 1,4-2-1019,0-4 1075,0-1 0,5-5 49,3-2 1,7-4 505,5-4 0,6-2 0,4-5 0</inkml:trace>
  <inkml:trace contextRef="#ctx0" brushRef="#br3">19621 8280 8169,'-6'-11'2619,"-4"-1"-769,8 6-156,-3-4 1,6 5-313,3-3-796,3-2 1,13 7 293,3-4 1,7 3-692,1-4 0,5 5-932,3-5 709,4 5-285,-3-2 1,10 2-275,-1-1 1,0 0 426,-8 4 0,-6 0 0,-7 0 0</inkml:trace>
  <inkml:trace contextRef="#ctx0" brushRef="#br3">13134 11409 8169,'-8'-21'3115,"1"2"-2374,-6 2-346,0 11-213,-3 1 1,8 6 1289,1 3-962,-1 2 0,-2 7-7,2 2 1,-1 4-38,6 8 0,-5 7-484,4 8 0,-3 4 104,3 3 1,-4 5-406,4 6 0,1-26 0,-1 0 326,2 2 1,0 0 0,-2 0 0,-1 0-221,1-1 1,0-1-1,1-2 1,0 1 99,-1-1 1,0 0 0,-2 31-535,-2-3 350,3-9 1,2-13-946,-1-7 751,0-8 0,4-7-1218,0-5 1185,0-4 0,0-3-351,0-8 0,4-8 359,0-7 0,-1-7-269,-3-5 785,0-2 0,0-6 0,0-2 0,0-4 0</inkml:trace>
  <inkml:trace contextRef="#ctx0" brushRef="#br3">13031 11398 8169,'12'-33'919,"-1"3"1,0 2-558,1 5 1,3 1-112,0 3 0,4 3 502,-3 4 1,0 6-256,-1 2 1,-1 4-82,5 4 0,-1 2-174,1 6 1,3 3-292,-3 0 0,-3 5-34,-1 0 0,-2 1-83,-1 2 0,-6 0-78,-2 0 1,-3-1-340,-1 1 1,-5 4-51,-3 0 1,-7 1-44,-4-2 412,-8-2-1645,3 4 1359,-14 0 0,12-8-143,-9 3-250,9-13 470,-2 1 472,5-11 0,4 1 0,0-5 0,0-5 0</inkml:trace>
  <inkml:trace contextRef="#ctx0" brushRef="#br3">13705 11295 8169,'0'-11'0,"-5"-1"1167,-1 6-697,-1 1 1,-4 5 241,-1 0 1174,1 10-1160,-11 8 1,5 11 842,-6 5-1075,5 11 1,-4 4-406,13-17 0,-1 1 1,1 2-1,1 2 228,-2 7 0,1 0 0,2-3 0,1 0-1121,0 3 1,1 0 837,1-5 0,1-1 0,4 26 304,3-11-2770,8-15 1945,5-5 1,10-20 123,0-6-2377,4-4 1645,4-8 0,2-4-1515,4-10 1484,-9 0 1126,6-14 0,-14 6 0,3-7 0,-3-5 0,-1-4 0</inkml:trace>
  <inkml:trace contextRef="#ctx0" brushRef="#br3">14310 11341 8169,'0'-29'1937,"-5"1"1,0 10-1822,-2 3 0,-2 2-239,5 2 1,0-1 1275,4 1 1,-1 1 232,-3 2-629,3 3 1,-9 5-432,2 0 1,0 10-309,-3 5 0,1 11 104,-9 4 0,0 12-145,-4 4 1,-1 8-355,-3 3 1,13-26 0,0 1 383,-1 2 0,0 0 0,-2 0 0,1 1-185,0-1 0,1 0 1,1 0-1,-1-1 50,-1 0 1,2-1 0,-7 28-608,2-11 477,5-4 1,8-21-1702,2-5 1282,8-10 1,4-4-131,7-5 1,-2-9-168,2-2 0,1-12-405,-1 0 915,1-8 0,-1 2 464,0-5 0,5 0 0,-7-6 0,4 5 0,-6-3-720,6-3 720,-5 6 0,5-9 0,-6 6 0,1 0 0,3 0 376,0 0 1,0 0-216,-3 4 0,-1 1 1500,1 2-1057,4-2 0,-2 9 165,5-2 1106,-5 2-1183,3 6 0,-6 3 142,0 7 776,1 3-1001,-6 5 1,3 1 637,-5 3-437,5 7 0,-8 8-25,3 8 0,-3 7-301,-1 8 1,0 4-231,0 3-275,0 3 0,0 5 386,0 1-4318,0 4 3291,0-4 1,1-1 411,3-7-292,-3 2 578,10-15 1,-9 1-1915,6-16 809,-1-4 77,0-6-296,3-2 1628,-9-9 0,8 3-2509,-5-8 1888,0-2 0,-4-9-506,0-1 810,0-4 0,-6 2 0,0-5 0</inkml:trace>
  <inkml:trace contextRef="#ctx0" brushRef="#br3">14116 11821 8169,'-16'-7'0,"3"-2"0,-2 6 3483,2-6-1093,2 7 1702,4-3-2189,2 5-1171,5-5 1,5 3 184,3-6-502,7 6 1,3-9-709,5 5 304,5-5 1,-3 0 220,6 4-2485,-6-3 1656,8 3 0,-5 1 399,2 2-4053,3-2 2574,-9 5 0,4-4-1915,-5 5 3592,-5 5 0,3 1 0,-3 5 0</inkml:trace>
  <inkml:trace contextRef="#ctx0" brushRef="#br3">14859 11192 8169,'6'-5'383,"-1"4"-18,-5-9 61,5 9 278,-4-4 7,4 0-231,-5 3 985,0-3 0,0 14-1004,0 2 0,-3 5-174,-1-1 0,0 7-13,4 4 0,-1 10-31,-3-2 1,3 7-1,-3-3 1,3 10-122,1 1 1,-4 6 121,0 2 0,-1 0-1,1 0 1,3-6 182,-3-5-1014,3-1 671,1-14-3546,0 2 2233,0-15 1,0-6-3079,0-4 4308,0-6 0,5 3 0,1-5 0</inkml:trace>
  <inkml:trace contextRef="#ctx0" brushRef="#br3">15281 11227 8169,'-11'0'808,"-5"0"188,1 0 1,4-2-304,3-1 912,6 1-359,-3-3 353,5 5-839,0 0-258,5-5-306,1 4 2,11-4 0,2 1 198,7 0-1120,3-5 604,6 3 1,-1-2 121,0 1-1241,6-1 903,-5-3 0,6-1 148,-3 1-2757,-8 0 2042,8 4 1,-14-3-1253,3 2 1581,-3 3 0,-10 0-305,-3 5 547,-7 0 1,0 2 88,-8 1 1,-2 2 242,-5 3 132,-6 2 0,-1-3 0,-5 4 0</inkml:trace>
  <inkml:trace contextRef="#ctx0" brushRef="#br3">15452 11192 8169,'-11'0'405,"0"-1"50,-1-3 1,1 3-152,-1-3 1922,1 3-1394,5 6 1,-5-2 2282,4 4-1620,-3 6-858,-2 5 1,1 10 355,-1 2-669,6 13 1,-4 5-4045,2 13 3318,3 3 0,1-28 0,-1 0 301,3 0 0,1 0 459,-4 3 1,1 0-119,2 26 0,2-32 0,0 0-1004,8 20-493,2-2 0,5-13 0,1 0-1573,-1-15 1293,-4 3 658,1-14 1,-5-2-1317,1-3 2195,-1-1 0,0-17 388,-2 4 1,-10-20 0,-2 3 0</inkml:trace>
  <inkml:trace contextRef="#ctx0" brushRef="#br3">15315 11592 8169,'-11'0'2510,"-6"0"-728,10 0-850,-8 0 230,13 0-162,-3 0 1539,5-5-1713,5 4 0,7-8-41,7 5-481,2-5-60,7 3-1,1-6-1971,1 1 1424,3 0 0,-4-1 341,5 1-2817,0-1 1908,1 1 0,-6 1-255,-3 2 0,1-1 1127,-4 6 0,2-6 0,-7 2 0</inkml:trace>
  <inkml:trace contextRef="#ctx0" brushRef="#br3">16092 10975 8169,'-6'0'5165,"1"0"-1725,5 0 1307,0 11-2559,5-4-1417,1 15 0,9-4 1321,0 4-1444,6 6 1,-7 7-634,5 6 1,-1 5-16,1 4-1600,-3 7 1600,-5 6-218,-4-29 0,-2 1 0,-1-1 0,-2 0 155,1 1 0,-2-1 795,-5 29-820,-7-6 0,-11-6 88,-4-5-379,-6-6-246,3 5 1,-6-14-2502,1 4 1570,0-9 0,0 2-3488,-1-10 3380,1-1 1,1-11 1663,3-2 0,-2-2 0,3-3 0,-4-4 0,-4-1 0</inkml:trace>
  <inkml:trace contextRef="#ctx0" brushRef="#br3">16857 11364 8169,'-5'-12'0,"-1"1"1136,-1-1 1257,-3 6-1894,9-4 1,1 9 578,8-3 1,3 3-465,4 1 0,4 0-143,8 0 1,2 0-356,5 0 1,1 0-342,-1 0 0,4 3-62,0 1 0,5 4 299,-1-4 0,1 5-1421,-1-2 0,-3 0 663,-4 0 1,-1 1-1072,0 3 0,-6 1 1817,-5-1 0,-5 0 0,-7 1 0</inkml:trace>
  <inkml:trace contextRef="#ctx0" brushRef="#br3">16971 11581 8169,'-16'-7'1325,"-1"-1"1403,-2 4-1775,8 0 31,1 4 0,10 0-378,0 0 0,6 1-149,9 3 0,4-1-171,8 4 0,2-1-517,6 2 0,4 1-228,3-5 1,2 3-550,2-3 1,0 0-808,-1-4 1,6 4 940,2 0 1,-3-1-1200,-5-3 1875,1 0 0,-10 0 0,3 0 0</inkml:trace>
  <inkml:trace contextRef="#ctx0" brushRef="#br3">18068 11638 8085,'0'-12'-375,"-5"6"0,3-4 79,-1 2 1,1 2-533,2-2 871,0 6 66,0-8 1,2 8 56,1-1 164,-1 1 0,4 2 376,-2 0-389,-3 0 0,4 2 874,-5 1-258,0-1-468,0 8 1,1-9-202,3 3 1,-2-2-76,1 2-150,4-2 0,-1 3 145,5-5 0,1 0-93,-1 0 0,1 0 50,-1 0 1,6 3-107,2 1 1,2 0 37,2-4 0,1 0 1,3 0 1,2 1-7,5 3 0,6-3-19,2 3 1,3-3-52,5-1 0,2 0-129,5 0 0,5 0 96,3 0 0,-31-1 0,0-1-180,2 0 1,1 0 0,-2-1-1,1 1 204,1 0 1,2 0-1,1 1 1,0 1-47,2-2 0,0 0 0,0-1 1,-1 1-121,-1 0 1,0 0-1,0 0 1,0 0 21,0 2 1,0 0 0,0 1 0,-1-1-37,-1 2 0,0 0 0,-1-1 0,0 1 22,-3 1 0,0 1 1,-1 0-1,-1 0-81,0 1 1,0 1 0,31 6 33,-2-1 1,-1-1-8,-6-2 1,3 1 263,4-5 0,2 3-24,-29-4 0,1-2 0,0 1 1,0-1-8,0-3 1,2 0 0,2-1 0,1 0-219,1-3 1,1 0 0,2 0 0,0 1 207,-2-1 0,0 0 0,1 0 0,0 0 0,-2-2 0,0 0 0,1-1 0,-1-1 0,2 0 0</inkml:trace>
  <inkml:trace contextRef="#ctx0" brushRef="#br3">18719 10656 8001,'0'-7'946,"-1"2"-107,-3 5 999,2 0 602,-8 0-1660,9 10 1,-8 3 47,5 10-22,-5 5-440,3 1 0,-5 10 105,-1 3-1251,1 8 970,-1 2 1,5-21 0,-1 1-178,1 2 0,-1 1 7,0-1 1,1 0 0,-1 4 0,1 0 106,-1-3 0,0-1-476,0 2 0,1-1 171,1 18 173,-4 8-1533,8-24 1007,-3 1 0,6-20-98,3-3-759,-2-2 815,8-7 0,-8-1 32,6-5 0,-4-2-8,3-6 1,-3-1 1267,4-10-1743,-6 0 604,8-4 1,-8-5-906,1-2 599,-1-3 502,-2-6 0,0-2 224,0-5-245,0 6 0,0-10 0,0 3 0</inkml:trace>
  <inkml:trace contextRef="#ctx0" brushRef="#br3">18570 10804 8001,'12'-40'0,"-1"-4"0,1 6 999,4 5-588,-3 0 1,8 9 274,-2-2 733,8 1-877,-3 3 1,8 4 96,-5 3 724,4 2-810,-7 7 1,3 1 247,-8 5-414,3 10-79,-10 2 1,5 15 443,-6 0-525,-4 9-548,-2-5 342,-5 8 149,0-4 0,-5 0 227,-3 3-816,-7-2 387,2 3 0,-9-5 129,3 1-1393,3-6 920,-6-1 0,1-3-1657,-6-2 1126,6-3 330,-1-14 0,0 0-278,-4-6 0,-1 0 75,4 0 1,4-6-241,0-1 1,9-5 270,-1-3 882,7-3 0,-6-4 0,3-1 0</inkml:trace>
  <inkml:trace contextRef="#ctx0" brushRef="#br3">19415 10621 8001,'0'-6'0,"0"-4"0,0 2 1793,-5 3-1120,4 0 1,-9 5 86,2 0 1409,-2 5-1392,-6 2 0,0 14 49,-6 6 1374,1 10-1754,-12 8 1,4 9 119,12-24 1,0 0-1200,-1 4 1,2 1 763,1 2 0,0 1 0,2-1 0,0 1-129,2-2 0,3 0-559,-4 24 784,7-10-2004,10-15 1335,7-12 1,6-7 308,4-5-3144,1-4 2159,0-2 1,5-5-165,2 0-1975,3-5 1538,7-2 1719,-5-4 0,2 2 0,-3-2 0,6-6 0,3-3 0</inkml:trace>
  <inkml:trace contextRef="#ctx0" brushRef="#br3">19827 10850 8001,'11'-23'-1178,"0"0"1373,-4 0 1,2 4 578,-6 0 0,6 0-290,-1-4 1,-3 6-60,-1 1 1,-3 4-86,-1 0 641,0 1-593,0-1 1,0 5 397,0-1-380,0 6 141,0-3-508,0 5 187,0 5-231,-5 1 73,-1 5 1,-7 6 299,-2 2-348,-3 3 46,-5 11 1,-3-2-82,-1 11 0,-4-3-441,5 7 0,-6-1 258,2 8-1399,-3-5 1517,3 8 0,-3-4-392,3 5 225,7-5 106,-4-1 1,15-12-987,-3-5 640,7-9 146,3-9-917,5-10 974,0-1 1,6-15-374,6-5 1531,-1-5-1177,11-8 0,-5 2-30,6-4 1,0-4-94,0-4 0,0 0 265,0 3-241,-1 1 408,1 5 0,-1-4 78,-3 2-117,2-7 33,-8-2 682,9-1-486,-10-3 0,5 3-26,-6-5 1107,1 1-809,4-1 0,-3 5 751,2 3-633,-2 8-219,-2 2 0,1 6 724,-1 3-521,1 8 143,-6 6-207,4 5 0,-5 6-66,3 6 695,-3-1-860,-5 16 1,0-7 121,0 11-394,5 4 55,-4 1 0,4 8 395,-5-2-1036,0-3 781,0 6 1,4-5-589,0 6 178,5-5 206,-8 3-1558,9-9 1081,-9 5 0,10-7-260,-4-3-1135,3-2 1178,-3-5 0,2-5-227,-6-3-354,1-2 283,-4-7 216,0-1 0,-6-5 780,-6 0 1,0 0 1,-7 0 0,-2-1 163,-5-3 0,0-1-163,-4-3 0,-4-2 0,-4 3 0,0-4 0,3 0 0,1 1 0,0 2 0,1-2 0,2 2 0,5 2 0,7-1 0,7-1-8,2-3 0,18-1 3856,-1 1-98,16-1-2451,-4 1 1,18-1-79,-3 1-1911,8 0 420,-1-1 0,6 1 323,2-1-3723,3 1 2868,0 5 0,4-3 802,-3 5 0,2-3 0,-2 2 0,-1-2 0,3 2 0,3 2 0</inkml:trace>
  <inkml:trace contextRef="#ctx0" brushRef="#br3">20238 11329 8001,'-1'-11'0,"-3"0"1032,2 4-610,-3-3 0,4 0 220,-3-5-535,3-6-26,-4 4 1,10-11 258,3-3 68,7-2-224,3-6 0,10-2-97,2-4 0,3-1-163,1 0 0,4 6 228,0 2-48,-5 7 1,-1 5 52,-5 7-53,-6 7 0,0 7 55,-6 5-367,5 0 149,-7 0 0,5 6 118,-3 6 108,-2-1-271,3 11 0,-8-4 361,-1 4-223,1 1-8,3 5 1,-4-4 255,-4 3 0,-1-2 91,-2 2-34,0-3-272,0 4 1,0-5-55,0 0 1,-4 0-114,0-1 1,-5-4 201,2-3-1431,-4-7 918,5 2 1,-4-5-2039,2 3 1223,3 2 116,0-9 1110,5 4 0,0-10 0,0-1 0</inkml:trace>
  <inkml:trace contextRef="#ctx0" brushRef="#br3">21014 10553 8001,'0'-12'510,"0"1"1,0 3 637,0 1 0,0 3 142,0-4-679,5 6-312,7-3 0,2 1-120,5 0 2,0 0-457,4-1 0,1 4-551,3-3 1,0 3 160,4 1 1,1 0-498,-6 0 1,1 1 431,-4 3-308,0-3 765,-6 9 0,4-7 274,-6 5 0,-5-6 0,0 8 0,-3-3 0</inkml:trace>
  <inkml:trace contextRef="#ctx0" brushRef="#br3">21163 10496 8001,'-12'-1'-51,"1"-3"0,-4 2 617,0-1 184,-1 1 1,5 7-43,-1 3 751,1 7-904,5 8 1,-1 6-181,4 6 1,-2 9-155,-3 5 1,-2 7-2060,2 5 1804,-2 3 61,4-30 0,1 0 0,1 0 1,0 1-118,0-1 1,0 0 0,-2 27-470,-2-8 0,3-8-578,5-15 0,4-3 477,0-8-1254,5-8 1217,-8 0 0,5-10 316,-2 3 0,-3-9 2007,3-7-1626,-2 1 0,3-11 0,1 4 0</inkml:trace>
  <inkml:trace contextRef="#ctx0" brushRef="#br3">20969 10918 8001,'-4'-15'0,"0"0"2855,0 0-2049,4 3 1,5 6 1273,3 2-1061,2 3-396,7 1-42,0 0-264,6 0 1,5-1-263,3-3 1,2 2-346,1-1 0,0 0 286,0-1-2453,6 3 1765,0-9 0,-3 7-3218,-3-4 3814,-2 4 0,-3-7 1,-1 4-1</inkml:trace>
  <inkml:trace contextRef="#ctx0" brushRef="#br3">21654 10393 8001,'4'-23'715,"0"0"1,1 7 1021,-2 4 0,4 2-591,4 6 0,1 2 408,-1 6 1,0 7-750,1 8 0,-1 9-6,1 6 1,-5 3-242,1 9 0,-5 1-318,0 6 1,-1 7-210,-2-3 1,-5 4-578,-3 0 1,-7-3 227,-4 3 1,6-30 0,0-1-239,-13 27 0,-6-2-981,1-10 0,-5-5 123,-2-6 0,-4-6-2598,4-9 4012,-6-3 0,4-9 0,-6-4 0,0-1 0,1-2 0</inkml:trace>
  <inkml:trace contextRef="#ctx0" brushRef="#br3">21003 11604 7863,'-11'-5'0,"3"2"1016,0-5 1,2 5 910,-2-5 299,3 5-873,0-2 225,4 5-1013,11 0 0,0 2 30,13 1 0,-1 5-390,4 7 0,3-2-318,6 2 1,3 2 455,0-2 1,6 4-67,2-4 1,5 0-2471,6-3 1906,5-6-105,-4-1 1,-23-5 0,0-1-303,-2 0 1,-1-2-1,2-2 1,0-1-335,27-13 0,-6 0-72,-9-4 0,-3 3 356,-9-7 1,-4 4-235,-10 4 1,-4-1-662,-5 4 1639,-4-4 0,3 2 0,-4-4 0</inkml:trace>
  <inkml:trace contextRef="#ctx0" brushRef="#br3">18902 12277 7982,'-12'-22'0,"1"-1"2085,4 0-620,-3 5-399,4 2-589,0 9 140,0 2-90,6 5-78,0 0-216,0 10-51,0-2 1,0 19 182,0-1-252,0 11-65,0 4 1,0 6 288,0 2-1401,-5 3 1084,4 10 1,-9-3-479,2 2 279,3-3 178,-5-1 0,8 0-358,-6 0 156,5-5 0,-7-6-722,9-12 594,-4-6 0,4-9-700,-3 0 212,3-10 1,-5-4 151,6-12-168,0-9 425,0-1 0,0-10-739,0 0 567,0-4 866,0 1 0,0-4-419,0 0 135,0 5 0,-5 1 0,3 5 0,-6 0 0,4-1 0,-3-3 0,4 3 0,-7-9 0,9 3 49,-3-8 1,3-2 41,1-1 1,0-4 871,0 3-593,5-7 1,5 2 52,5-3-201,6 3 512,-4 7-280,6 5-174,0 8 96,-5 4 0,2 6 81,-5 6 157,6 4-300,-9 13 0,5 1 177,-6 8-50,6 3-273,-5 5 1,5 4-60,-6-1-113,1 6 713,-1-8 1,1 8-752,-1-6 1,-1 1 60,-2-4-728,-3 0 534,0 0 0,-4-1 506,3 1-895,-3-5 342,-6-1 1,-2-6-88,-9 0-1031,4 1 790,-10-1 0,8-4-1516,-5-4 1046,0-1 1020,-4-2 0,0-5 0,1-2 0</inkml:trace>
  <inkml:trace contextRef="#ctx0" brushRef="#br3">19564 12232 7980,'-5'-18'-181,"-1"1"1,-6 6 180,1 0 1107,-1 4-680,-4 2 0,-2 5 219,-5 0 480,0 10-662,0-2 0,1 17 239,-1-2-72,0 8-311,0 3 1,5 7 20,3 4-903,2 6 730,2 1 1,5 4-321,2-3 1,13 2-131,6-6 1,10-3-30,6-4 0,2-11 281,1 0-3078,5-11 2288,-3-3 0,5-11-874,-3-2 96,-8-3 1598,3-6 0,-10 1 0,0-7 0,0-3 0</inkml:trace>
  <inkml:trace contextRef="#ctx0" brushRef="#br3">19849 12220 7980,'-11'-6'1562,"0"-4"-697,-1 3-497,6 1 1,1 0 1230,5 2-1075,0 3 0,10-9-127,5 2 0,7 2-60,4-2-833,4 0 467,4-3 0,4 1-462,0 2 0,1-1 380,-1 6 1,-2-1-2047,2 4 558,3-5 986,-11 3 0,7-3-1243,-11 5 1112,-4 0 744,-5 0 0,-11 0 0,4 5 0,-4 2 0</inkml:trace>
  <inkml:trace contextRef="#ctx0" brushRef="#br3">20089 12118 7980,'-11'-6'114,"-1"-1"0,1 2 459,0 1-276,-1-2 731,1 4-608,4-3 0,1 7 673,2 1-568,3 9-186,-9 11 0,9 3 443,-3 9-557,3 1-665,-5 15 117,5 1 286,-4 10 1,4-1 136,-1-27 0,0 1-1217,1-2 0,1 0 1059,-3 4 1,1-1-1,1-2 1,2-2 20,-1 29-2699,0-5 2107,5-15 0,-3-7-102,6-7-1146,0-3 1128,-2-12 749,4 4 0,-9-25 0,4 1 0</inkml:trace>
  <inkml:trace contextRef="#ctx0" brushRef="#br3">19941 12620 7980,'-15'-11'1317,"-1"-1"1,1 1-638,4-1 58,-1 6-16,6-4-98,1 4 0,10-6 337,3 1 0,7-1-303,4 1-624,2-1 54,7 1 0,3 0-1408,7-1 702,-3 1 523,5 4 0,-5-3-1374,3 3 0,2 0 297,2 0 1,-1 4 83,-6-1 0,0 3 335,-8 1 753,0 0 0,-5-5 0,1-1 0</inkml:trace>
  <inkml:trace contextRef="#ctx0" brushRef="#br3">20558 11969 7989,'6'-11'5197,"-1"-1"-4080,0 6 1,1 2 294,6 8 1,-1 6-856,1 5 1,-1 11-142,1 0 1,-1 7 526,0 5-464,-4 3-394,3 10 1,-9 1 4,3 5-1172,-3 5 984,-1 1 1,-2-30 0,-2-1-226,-1 1 1,-2-1 0,-5 26 345,-7-1-1552,0-10 967,-9 3 0,-1-13-336,-6 5 1,1-6-276,0-1 0,3-6 1173,1-3 0,1 2 0,-2-1 0,5-2 0,1-1 0</inkml:trace>
  <inkml:trace contextRef="#ctx0" brushRef="#br3">15167 14276 9019,'-5'-6'2317,"0"-4"-854,-3 2 1,-1 2-137,5-2-869,1 5 51,8-7-234,6 9 0,4-4 134,8 5 46,-2-5-286,12 4 0,-3-4 169,8 5-975,-2 0 551,3 0 0,0 0-1818,3 0 978,-3 0 673,1 0 0,-6 1-2198,0 3 951,-4-3 672,-3 9-456,-4-9 784,-5 9 0,-3-3 500,-7 4 0,-3 1 0,-5-1 0</inkml:trace>
  <inkml:trace contextRef="#ctx0" brushRef="#br3">15167 14504 7989,'-12'-1'5302,"1"-3"-2323,5 3-1501,1-4-982,10 5 0,1 0 131,11 5-308,0-4 1,10 10-118,0-4 0,8 3-232,-1 2 1,4-5 265,1 1-3333,1 0 2528,6-2 1,5-1-4163,2-5 4731,-7 0 0,3 0 0,-8 0 0</inkml:trace>
  <inkml:trace contextRef="#ctx0" brushRef="#br4">7047 13774 10845,'-23'-12'-416,"5"1"0,-2 4-145,5 4 0,-5 3 272,5 3 1,-4 8 690,4 4 0,-4 5-105,4-1 0,-6 3 80,2 1 1,-2 4-47,-2 4 1,-4 2 175,1 1 0,-6 2-215,2 2 1,-7 6 278,-1 6 1,0 0-478,3 0 1,-1-2 260,1 5 1,0-4-333,8 0 0,3-8 175,9-7 1,1-6-293,10-9 0,1 0-69,7-8 1,4-2-42,7-9 1,3 0 236,5 0 0,6-10-323,5-5 1,2-7-67,6-4 0,-1-5 215,5-7 0,4 1 109,-26 16 1,1 0 0,23-15-84,-6-2 1,3-2 380,-4 2 0,3-4 25,-3 4 0,0-4-197,-3 4 1,-2 0-7,2 4 1,-4 1 12,-4 3 0,-7 8-343,-7 11 344,-4 4-632,-5 7 297,-2 0 0,-10 5 232,-3 3 1,-2 2 116,-2 1 1,-4 7-224,-3 5 1,-9 5 30,-6 6 1,-1 2 12,-3 2 0,-2-1-160,-2 5 1,-3-1 209,0 5 0,0-2 240,3-2 0,4-2-58,8-6 1,7-9-59,8-2 1,9-9-178,6-2 1,11-6-165,12-6 1,6-6 158,9-6 1,0-6-25,8-8 0,-2-3-184,10-6 0,-27 17 0,0-1 197,3-1 1,1-1 0,1 0 0,-1 0-148,4-4 0,-1 0 1,-2 0-1,-1-1 163,0 2 1,-1-1 0,1 0 0,1-1 157,-2 1 1,0 1-1,21-13-40,-9 3 0,-10 10 418,-6 8-251,-7 1-123,-7 14 0,-12 1 458,-8 7 1,-8 5-371,-7 3 1,-1 4-110,-7 8 1,1-2-18,-4 6 1,3-5-140,1 5 0,4-6 100,0 2 0,7-3 333,3-1 0,4 0-429,0-1 0,6-4-134,2-3 0,9-7 52,7-4 1,4 1 24,7-1 1,1-2 139,3-6 1,2-3-16,5-8 0,7 1 141,5-5 1,-1-2-389,5-5 1,0 0 290,0-4 1,5 3-17,-2-3 0,-4 4 28,-3 0 0,-10 8-151,-10 6 0,-11 6 108,-3 6 1,-10 1-152,-2 3 1,-15 9 59,-12 10 0,-6 6-141,-5 9 1,-1 4-597,18-18 1,0 1 823,-23 22 0,23-18 0,1 1 0,-2-3 0,-1-1 0,0 1 0,0-1 0</inkml:trace>
  <inkml:trace contextRef="#ctx0" brushRef="#br3">16435 14527 8397,'-18'0'0,"1"-3"1302,6-1-547,0 0-274,4 4-25,2 0-201,5-5 1,1 4 76,3-3 1171,8 2-901,5 2 1,9-1 293,4-3-237,1 3-312,13-4 0,-2 5 326,7 0-1228,9 0 688,5 0 0,-28 0 1,0 0-197,1 0 1,0 0 64,1 0 0,1 0-113,2 0 0,0 0 1,0 0-1,0 0-93,0 0 0,0 0 0,-3 0 0,1 0 161,-2 0 0,0 0-740,29 0 479,-3 0 1,-5 0-305,0 0 1,-6 0-547,-5 0 0,-2 0-121,-6 0 0,0-1 584,-4-3 0,-6 3-340,-5-3 1,-5-2 1030,-7-2 0,-4 0 0,-4-3 0,-1-3 0</inkml:trace>
  <inkml:trace contextRef="#ctx0" brushRef="#br3">16515 13671 8397,'-11'-23'0,"3"1"2761,0 3-845,0 3-909,2 4-242,-4 6-362,9 1 1,-5 6 153,6 3-80,0 2-173,0 6 1,0 6-908,0 4 434,-5 6 180,4 12 1,-4-1-1941,5 3 191,0 2 1413,0-3-2541,0 5 1028,0 4 800,0-8 319,5 8-32,-4-15 751,10 5 0,-8-4 0,6 1 0,0-3 0,-4-1 0,-2-2 0</inkml:trace>
  <inkml:trace contextRef="#ctx0" brushRef="#br3">16926 13511 8397,'6'-18'0,"-1"2"0,-5 4 1480,5 6-648,-4 1-370,5 0-169,-1 3 1748,-4-3-888,4 10-443,-5 7-71,-5 6-373,-1 15-182,-11 2 0,-2 13-1774,-8 6 1725,3 4 131,8-24 1,-1 1-694,0 3 1,0 2 415,2 1 1,0-1-1,-5 4 1,1 0 51,4 0 1,0 0-1173,1-5 0,0-1 685,0 2 1,0-1 0,-2 23-2439,4-5 2984,6-15 0,6-4 0,0-15 0,0-6 0</inkml:trace>
  <inkml:trace contextRef="#ctx0" brushRef="#br3">17120 13648 8397,'-5'-17'0,"0"5"2298,-3-3-1016,-2 2-379,9 6 1,-4-3 390,5 3 1,5 0-412,2 0 178,3-1-398,2 2-314,4 1 0,2 1-1305,5 0 462,0-5 380,0 8-811,0-4 596,-1 5 298,1 0 66,-5 0-2533,4 0 1288,-10 5 631,0 1 0,-7 7-1296,-5 2 857,0-2 410,-5 8 632,-2-3-224,-9 10 0,-3-4-199,-8 3 1134,3-3-602,-4-1 1,4 0 538,-3 0-469,3-1-72,-4-4 1,9 2 2197,0-4-1204,0-1-196,1-4 0,6-4 1124,4-3-1307,6-3-273,-3 4 587,5-4-612,5 4 0,1-5 249,5 0-142,1 0-65,4 0-224,-3 0-504,9 0 253,-10 0-1,10 0 319,-10 0-416,5 0 175,-1 0-247,-3 0 0,4 1-234,-6 3 0,2-1 281,2 4-1089,-2 1 781,3 3 0,-8 1-99,-1-1-456,-4 1 565,7 4 0,-9-3-533,3 2 430,-3 3 155,-6-5 0,-1 7-134,-5-5 221,-6 5 1,-6-2-650,-1 0 583,-9 4 1,4-5-67,-5 6-620,-1-5 584,1-2 1,1-2-170,3-2 1,-1 2-743,8-7 150,-2-2 613,17 1 583,-2-6 0,15-2 452,3-2-452,7-2 0,8-10 0,6-2 0</inkml:trace>
  <inkml:trace contextRef="#ctx0" brushRef="#br3">17805 13397 8397,'0'-12'282,"5"1"0,-5 4 951,0 4-49,0 1-664,-15 7 1,6 7 2448,-10 7-1476,0 8-618,-4 7 0,0 9 632,0 10 0,-3 6-2029,12-26 0,1 2 1148,0 2 1,0 0-373,1-2 0,1 0 0,2 0 0,1 1 155,-3 25 1,4-3-144,7-12 0,7-6-220,4-13 44,6-6 54,6-9 1,-1-2-1411,1-2 700,0-3 416,-5-5-2178,3-5 1619,-8-2 1,7-4-373,-4-1 701,-1-4-483,-9-2 1,-1-5 61,-5 1-281,0-6 627,0 3 1,-1 1-913,-3 5 668,-2 5 303,-6-7 1,-4 9 100,-3 1 29,2 5 49,-4 6 1,3 1-340,-5 3 290,5 2 0,-3 11-1001,8 0 1197,-3 11 0,-1-4 0,-1 4 0</inkml:trace>
  <inkml:trace contextRef="#ctx0" brushRef="#br3">16389 14870 8397,'6'-11'0,"-2"-1"0,-3 1-202,-1-1 1,0 1 129,0-1 1,0 5 60,0-1-132,0 6 0,-1-3-636,-3 5 375,3 0-125,-4 0 556,0 5-147,4 1 120,-10 5 0,9-3 444,-6 0 1,4-1 72,-3 5 0,3-5 389,-4 1 1,2 1-321,-2 6 1397,-7-2-1247,8 8 0,-11-7 41,3 5 1,-1 5 135,-6 7 1,1 2-281,-5 1 0,-2 5-327,1 3 1,-3 4-24,3 4 0,2-4-38,6 4 0,7-8 17,8-4 0,4-6-128,4-2 1,4-6-241,7-1 1,3-3 58,5-8 1,-1 0-319,1-8 0,0 4-439,0-4 1,1-6 383,3-5 0,-3-5 2,2-3 0,1-3-205,-4-4 0,1-5-235,-9 0 1,1-3 295,-5 3 1,-5-3 216,-2 3 1,-8 2 159,-3 6 0,-12-2 146,-4 6 0,-9 1 181,-2 7 1,0 1-210,-5 6 0,4 2-6,1 2 0,4 2-260,4 5 0,7 2-267,4 2 0,7-1 204,4 5 396,8-5 0,7 3 0,7-6 0</inkml:trace>
  <inkml:trace contextRef="#ctx0" brushRef="#br3">16834 14904 8397,'4'-11'-235,"0"-1"0,0 1 79,-4 0 753,0-1-290,0 6 0,4-4 70,-1 2 1,2 2 819,-1-2-782,-2 6 1,4-4 413,-2 6-326,-3 0 0,4 2-61,-5 2 0,0 3 599,0 8 1,-5 4-213,-3 8 0,-7 3 40,-4 9 0,-6 6-572,-2 9 0,-5 1-691,2 2 0,13-26 1,0 1 189,-2 0 0,0 0 0,1 2 0,0 0-370,-1 0 1,0 0 0,3-2-1,1-2-1263,-11 27 1,7-2 1836,4-9 0,4-2 0,5-8 0,5-2 0,6-2 0</inkml:trace>
  <inkml:trace contextRef="#ctx0" brushRef="#br3">17143 14870 7912,'0'-11'241,"-5"-1"1,2 5 301,-5-1 1,6 4 2196,-2-4-1258,3 6 816,1-3-1851,0 5 1,5 0-563,3 0 1,2 5-203,1 3 0,1-2-393,-1 2 1,4-1 117,0 5 1,1-5-696,-5 1 1,-3-1 268,-1 5 0,0-1 467,0 1 1,-2-1 189,-5 0 0,0 5 199,0-1 0,-5 4 241,-2-4 0,-9 4-287,-3-4 1111,3 6-740,-11-3 1,8 3 818,-7-2 0,5 1-452,2-4 1,5-1 132,-1-4 1,2 1-192,2-1 0,3-4 779,1-4-784,4 4 1,-1-5-57,8 6 1,3-6-193,4 2 1,0-3-86,1-1 0,3 4-61,0 0 1,2 0-181,-2-4 1,-1 1-126,5 3 1,-5-2 159,1 6 1,-2-4-60,-2 4 0,1-1-24,-1 5 1,-5-1 82,-2 0 1,-2 5 78,-2-1 1,-6 5 20,-1-1 1,-8 7-15,-4 0 0,-7 1 21,0-4 0,-6 0-409,1-1 0,0 1 168,0 0 1,3-5-613,5-3 1,6-6-534,1-1 677,4-6 1,7-2-36,5-8 709,5-7 0,16-3 0,3-4 0</inkml:trace>
  <inkml:trace contextRef="#ctx0" brushRef="#br3">17668 14904 7912,'11'-5'2485,"-4"-1"-1840,-2-1 0,-11 7-40,-6 8 0,-4 5 146,-7 6 1,0 1-51,0 11 0,0 0 227,0 7 0,-3 4-230,-1 8 1,1 0-158,3 4 1,5 0-136,3-4 0,7 1-337,4-2 0,3-11-170,1 0 1,9-14-76,2-1 1,7-9-367,-3-2 0,4-2 262,-3-6 1,4-2-388,-1-6 0,0-3-488,4-9 1,-7 2 382,7-5 1,-4 0-117,0-3 0,-2-1 297,-6 0 0,-1 1 142,-2 3 1,-3-1 211,-5 5 0,-1-1 46,-3 5 1,-8 5 144,-7 2 1,-3 3-129,-5 1 0,2 5 286,-6 2 1,7 5-133,1 3 0,5-2-1146,7 2 1166,5-2 0,-5-2 0,5 0 0</inkml:trace>
  <inkml:trace contextRef="#ctx0" brushRef="#br3">18787 14299 8181,'-16'-11'0,"3"4"0,-2 3 0,2 3 0,6 1 0,-1 0 0,7 0 0,1 0 0,6 0 0,9 0 0,8 0 0,8 0 0,3 0 2204,4 0 1,8-1-1498,7-3 0,4 1-1632,4-4 1,-1-1 462,-28 3 1,0-1 0,32-6 461,-32 7 0,0-1 0,31-5 0,-6-1 0</inkml:trace>
  <inkml:trace contextRef="#ctx0" brushRef="#br3">18799 14653 8088,'-23'-4'442,"0"0"0,9 1 649,3 3 0,7-2-597,0-2 1,13 3-56,6-3 0,11-1 51,4 2 1,4-6-88,4 1 0,8-2-309,7-2 1,1 2-525,3 3 1,-1-3 213,-24 5 1,0 2-1,1 0 1,0 0 164,3-1 0,1 0 51,-5 3 0,0-1 0,5-2 0,-1-2 0,27 0 0</inkml:trace>
  <inkml:trace contextRef="#ctx0" brushRef="#br3">20272 14333 8037,'-18'-11'0,"-2"3"753,5 1 1,0 4-251,3-1 1,6 2 299,2-2-346,3 3 0,7-4 250,5 5 0,7 0-51,9 0 1,3 0-197,8 0 0,8-2-433,7-2 1,4 3-195,4-3 0,-26 1 0,0 0 187,5-1 0,0 0 0,0 1 0,0 0-267,2-1 0,0 0 0,0 3 0,0 0 56,-2-1 1,0 0-1,-1 0 1,0-1-136,-2 1 1,-1 0-1,23-2-964,-2 4 0,-12-3-141,-7-1 0,-8 0 176,-3 4 1255,-3 0 0,-6-5 0,-2-1 0</inkml:trace>
  <inkml:trace contextRef="#ctx0" brushRef="#br3">21106 13408 8228,'-23'-11'0,"0"4"549,0 4 1,4 3-510,0 3 0,9 9-444,-1 7 1,2 7 286,-3 5 0,5-1 264,-1 5 0,4-2-568,-3 8 1,3 5-234,-4 4 356,6 4 1,-8-7 0,3 4 0</inkml:trace>
  <inkml:trace contextRef="#ctx0" brushRef="#br3">20832 14676 8101,'0'-23'-6,"0"0"2302,0 0-415,0 6-1000,-5-5 1,3 13-296,-1-2 0,0 7 17,-1 0 1,-2 8-299,-6 3 1,0 10-53,-4 6 0,-1 7 37,-6 12 0,0 1 64,0 11 1,0 4-281,12-26 1,0 1-1,-3 1 1,1 1 177,-1 3 0,1 1 0,0-1 1,0 1-345,1 5 0,1 0 0,1-3 1,2 0 191,0 1 1,1 0 0,2-4 0,2-1-32,1-2 1,0-2 0,2 18-52,4-17 0,4-11-258,7-15 1,1-2-410,3-2 1,3-4 335,-3 0 1,1-7-246,-1-8 0,3-4-158,-3-7 1,-2 0 659,-2-4 1,-6 4-372,-2 0 1,-4-3 119,1-2 0,-3 3 20,-1 1 0,-6 3-15,-6 2 0,-3 3 131,-4-1 1,-4 8-66,0 0 0,0 6-223,-3 6 0,2 0-73,1 0 1,5 5-181,3 3 1,3 2 711,5 1 0,2 6 0,5 1 0</inkml:trace>
  <inkml:trace contextRef="#ctx0" brushRef="#br3">20992 13408 8278,'0'-11'-1158,"0"3"2241,0 0-36,0 6-1240,0-8 311,0 3 1,-2 1 933,-2 2-585,3 3-318,-4 1 769,5 0 1,0 5-662,0 3 1,0-2 336,0 2-257,0-1 0,0 5 8,0-1 1,0 1-59,0-1 1,0 0 14,0 1 1,0 3-151,0 0 0,-4 6 102,1-2 1,-6 2 137,1 2 1,-2 5-82,-2 2 0,5 2-69,-1-1 0,2 2-32,-2-3 1,2-1-128,2 2 0,3-10 165,-3 2-364,3-8-209,1 2 225,0-11-621,0-1 500,0-15 1,4 2-1062,-1-7 0,1 3 266,-4 0 0,0 1-102,0-1 1,4 1 1117,0-1 0,0 1 0,-4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3165BB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9685 1873 7887,'0'-11'-269,"0"-1"0,0 1 269,0-1 0,0 1 0,0-1 0</inkml:trace>
  <inkml:trace contextRef="#ctx0" brushRef="#br0">9902 1736 7959,'-5'-11'62,"-2"0"296,-4 4 0,0-2-69,-1 5 0,0 0 79,-4 4 1,4 0-16,-4 0-337,-1 0 40,4 5 0,-5 2 38,3 4-213,-3 6 94,-5-5 1,0 9-53,1-6 1,-1 5 130,0-1 1,-1 3 297,-3 1-52,3 5-971,-9-4 930,9 9-116,-4-9 0,1 9-46,1-3 1,3 3 203,4 1 1,5-1-135,-1-2 0,2 4-99,2-4 1,4 1-139,3-6 0,3-2 90,1 3 0,1 0 230,3-5 0,3 4-376,4-7 0,4-1 99,0 1 0,6-2 55,-2 3 0,2-3-4,2-1 0,1-3 24,3 7 0,-2-7-36,6 3 0,-1 0 10,5-1 1,0 2 12,3-2 1,1-2 15,3 2 0,3-1-167,-3 1 0,7-3 206,4-1 1,3 1-21,1-5 0,2-1-162,2 2 0,-3-5 227,3 0 0,-28-2 0,0 0-326,32-1 1,-33 1 0,0 1 112,25 2 0,4 0 249,0-4 0,-28 2 0,-1 0-77,29 2 1,1 1-136,-1-1 0,-1-2 7,-28 2 1,0 0 0,32 2 58,-32-2 0,1 0 1,0 1-1,0 0 22,27 2 0,3 4-28,-2 0 1,-29-5 0,2-1-164,0 1 0,0 0 1,2 0-1,-1-1 237,-2 1 0,-1 0 0,1-1 0,1 1-49,0 0 1,1 0 0,1-1 0,0 1-92,0 0 0,0-1 0,1 1 0,-1-1 56,-2-2 1,0 1 0,1 1 0,0 0 37,1-1 1,0 0 0,1 0 0,0 1-19,1-1 1,0-1 0,0 2 0,-1-1-5,-1-1 0,0-2 1,1 1-1,1 0-29,2-2 1,0 0-1,0 0 1,0 1-3,0 1 0,0 0 0,0-1 0,0-1-236,0 2 0,0 0 0,-1-1 0,0-1 255,-1 0 0,1 0 0,2 0 1,0 0-82,-1 0 0,0 0 1,-1 0-1,1 0 15,-2 1 1,0-2 0,0 0 0,1-1 11,3 0 0,0 0 1,-4-1-1,0 1 31,0 0 1,0 0 0,0 1 0,0 1-3,0-2 0,1 0 0,0-1 1,0 1 0,1 0 1,0 0 0,0-2 0,-1 0 8,-1 2 0,0 0 0,0 0 0,-1 1-5,-1 0 1,0 2 0,0-1 0,-1 0 1,3 0 0,0 0 1,-2 0-1,-1 0-58,2 0 1,-1 0 0,-1 0-1,1 0 24,0 0 1,0 0-1,0 0 1,-1 0-7,3 0 1,0 0 0,-4 0-1,0 0 6,0 0 0,0 0 0,-1-1 0,0 0-161,1 0 1,1-1-1,-1 1 1,1 0 222,2 0 0,-1-1 1,-3-1-1,0 0-67,1 2 0,0-1 0,29-6 71,-31 6 1,0 0 0,30-5-39,-27 4 0,-1 2 0,27-3 36,4 4 1,-2-4-77,-2 0 1,1 1 9,-1 3 1,-3-4-34,3 0 1,-2 0-134,-2 4 1,1 0 42,3 0 1,-6-4 57,2 1 0,-7-5 126,4 4 1,-5-5-118,5 2 1,-5-4 157,4 0 0,-8 0 68,0-1 1,0 1-109,4-1 1,-7 0 16,0-4 1,-1 2 70,-3-5 0,1-1-54,-1-6 0,-7 1-35,-1-1 0,-4 2 231,-4 1 1,0-5-237,-3-3 0,1 4 509,-5 0 0,2-1-492,-2 1 0,-2-1 271,2 2 0,-6 0-246,-1-4 0,-5 3 177,5-3 1,-5-1-193,0-3 0,-3 1 4,-3 3 0,-4-5-25,-4 1 1,-6 0 33,-2-4 1,-4 2-55,-3 2 0,-3 1-100,-6 3 1,-1-3 103,-6 2 0,0 2-284,-8-2 0,-2 6 273,-1-2 0,-4 3 14,27 13 0,-1-1 1,0 3-1,-1-1-1,-2 1 1,-1-1 0,-2 3 0,0 0-33,-1 0 0,0-1 0,-1 0 0,0 0 28,-1 0 0,0 0 0,0 1 0,0-1-217,0 2 0,0 1 0,-3-1 0,1 0 251,-2 1 0,0-1 1,0 0-1,-1 1 3,2-1 1,-1 0-1,-1 0 1,1-1-7,2 0 1,0-1 0,-2 2 0,-1 0 8,2-2 0,-1 0 0,-3 2 0,0 0-42,-1 0 1,1 0 0,-2 0 0,1 1-42,1-1 1,-1 0-1,1 1 1,0-1-13,-2 0 1,-1 1 0,-1-1-1,-1 1 57,-1 1 1,0 1-1,-1-1 1,0 1-412,1 1 0,-1 1 0,0 0 0,-1 0 396,-2-1 1,0 1-1,-3 0 1,-1 0 64,2 1 0,0 0 0,1 0 0,0 0-23,4 0 1,1 0 0,1 0 0,-1 0 85,-2 0 1,-1 0 0,1 0 0,-1 0-77,1 0 0,-1 0 1,-2 2-1,1 0-8,3 0 1,1 0-1,-2 2 1,-1 1-178,-1-1 1,-1-1 0,0 0 0,0-1 60,0 0 1,1 0 0,-1-1 0,1 1 79,4 0 0,-1 0 0,-2-2 0,-1 1-4,0 1 0,0 0 0,-2 0 0,0 1-19,-2-2 0,0 2 0,1 0 0,0 1 16,1-2 1,0 0 0,-1 2-1,-1 1 37,-1-1 1,-1-1 0,19 1 0,0-1 0,0 1-13,0-1 1,1 1 0,0 0 0,-1 0 0,1 0 0,-1-1 82,-15 3 1,0 0 0,-1 0 0,-1-1 48,2 1 1,0 0 0,-2-1-1,1 1-45,3 0 1,0 0 0,2 1 0,2 1 38,3-1 1,1 1-1,2 0 1,1-1-157,1-1 0,-1 0 0,2 1 1,0 1 55,6 0 0,0-1 0,1 1 1,1-2-286,-21 2 0,-2 2-364,10-3 0,6 2-1390,8-1 0,7 2 1077,9-2 920,3-3 0,-1 5 0,0-4 0</inkml:trace>
  <inkml:trace contextRef="#ctx0" brushRef="#br0">17851 1610 7906,'0'-11'0,"0"5"2596,0-5-1880,0 5 0,5-2-393,3 1-340,7-1-46,2-3 1,11-1 301,3 1-169,12 0 0,0-1-336,10 1 0,-6-1 73,-1 1 1,-1 3-422,-7 1 1,0 4 204,-4-1 0,-2 4-829,-6 4 0,-4 2 1238,-11 6 0,-4 4 0,-2 2 0</inkml:trace>
  <inkml:trace contextRef="#ctx0" brushRef="#br0">18102 1816 7906,'-15'0'0,"0"0"0,-1 0 0,5 0 3746,5 5-2481,1-4 1,7 4 69,6-5-1055,4 0 0,16-1-130,3-3 0,3-2-221,4-6 1,4-3-973,7 0 1,1-5 358,7 1 0,1-3 73,-25 11 1,-1-1-1,1 1 1,0-1 137,-2 1 1,-1 0 294,1 0 1,-1-1 0,27-16 0,0-1 0</inkml:trace>
  <inkml:trace contextRef="#ctx0" brushRef="#br0">19176 1199 7785,'12'-11'761,"4"-1"0,-15 1-409,3 0 1028,-3 4-370,-1 2 1632,0 5-1898,-5 0 0,-3 6 51,-7 6 979,-3 4-1130,-10 12 1,-1 7 14,-5 6-733,14-14 1,1 1 0,-3 1 0,-1 2 130,-1 4 1,-1 2-1,-4 2 1,-1 2-398,1 2 1,1 1-1,0 1 1,2-1 3,0 0 1,2 0 0,4-3 0,1-1 215,3-5 0,1-1 0,-6 24-1598,13-20 0,8-10 696,8-13 0,2-3-309,1-5 1,4-2 418,1-5 0,4-6 366,-1-5 1,6-7-166,2-9 1,5-7 73,-2-8 637,-2-2 0,3-5 0,-1-4 0,-12 24 0,0 0 0</inkml:trace>
  <inkml:trace contextRef="#ctx0" brushRef="#br0">19141 1279 7785,'0'-13'0,"0"-2"2086,0 3-1478,0-5 0,0 9-231,0 1 2420,5 4-843,-3-2-973,8 5 1543,-4 10-1646,6 3 1,-5 16-344,1 5-356,-1 6 1,0 9-697,-3 1 1,1 4 175,-1 0 1,-1 7-40,-3 3 1,0-2 303,0-1 0,-1-4-1147,-3-3 0,3-9 413,-3-6 1,-1-10-350,1-6 0,0-6-809,4-5-327,0-1-346,-5 1 1709,4-6 932,-9-1 0,4-5 0,-6 0 0</inkml:trace>
  <inkml:trace contextRef="#ctx0" brushRef="#br0">18902 1736 7786,'-17'-23'0,"4"5"0,-3 2 5694,15 4-3825,2 6 1,15-3 84,3 5-1517,3-4 1,2 6-326,3-2 1,-2 3 55,6 1 0,0 0-2632,7 0 0,3 0 1347,5 0 1,-2 1 1116,-2 3 0,2 3 0,-3 4 0</inkml:trace>
  <inkml:trace contextRef="#ctx0" brushRef="#br0">4066 2867 8287,'-12'-12'-24,"1"6"705,0-4-304,-1 8-182,1-3-68,4 5-147,2 0 0,5 7-334,0 4-1,0 6 301,0 5 0,0 3-76,0 1 1,0 5-10,0 7 328,0 2-391,0 6 0,-4 1 91,1 2-762,-6 4 1012,2 4 1,-4 0 161,0 0 0,0-5-119,4-3 1,-2-3 150,5-4 1,0 1-83,4-5 0,9-4-38,3-3 0,7-1 25,0 5 1,7-2-150,5-3 0,2 2 18,1-6 0,7 1 385,4-4 0,5 0-446,3 0 0,3-6-346,-3-1 0,7 0 428,1-1 0,-28-7 0,0 0-89,-1-3 0,1 1 1,29 5-91,-1 1 1,-2-5 169,2 1 0,1-2-9,-29-2 0,-1 0 1,2-1-1,-1-1-59,32-2 1,-31 0 0,-1 0 5,1 0 1,1 0 0,1 0 0,0 0-87,0 0 1,1 0-1,-1 0 1,0 0 69,-2 0 1,0 0 0,1 0 0,-1 1-97,0 1 0,0 0 0,2-1 0,-1 1 17,0 1 0,-1 1 0,2-2 0,-1-1-32,-2 1 0,-1 0 0,1-1 1,1 0 58,0 1 0,1 0 1,1-1-1,0-1-17,0 2 0,0 0 0,1-1 0,-1-1-24,-2 1 1,0-2 0,1 0 0,0-2-57,1 2 1,0-1 0,1-2 0,0 0 94,1 2 0,0 0 1,-1-2-1,0 1 1,-3 1 1,0 0 0,0-2 0,1-1 25,-1 1 0,0 0 1,2 2-1,0-1-35,1 1 0,-1 0 0,-2 2 0,-1-1-84,28 1 1,-1 0 66,1 0 0,-3 0 6,3 0 0,1 0 20,-1 0 0,4 0-7,-4 0 1,3 0 75,-3 0 0,-28-2 1,-1-1-78,29-4 1,-28 2 0,0-1 42,-1 1 0,1-1 0,-1 0 0,1 1-26,0-1 0,-1 0 0,1 0 0,0 1 22,28-7 0,-28 6 0,0 0-36,-1-2 0,1 0 1,0 2-1,0 0-53,-1-2 0,1 0 1,-1 1-1,0 0-10,25-8 0,3 3-153,-7-4 0,6 4 216,-2 0 0,1 1-9,-8-1 1,0 1-83,0 0 0,-3-1 46,2 1 1,2-1 108,-1 1 0,5-2-143,3-2 0,-5-3-248,4-5 0,-4 0 327,1 1 1,-2-1-18,-3 0 0,-7 1 158,0 3 0,-5 3-176,-3 4 1,0-3 298,0 0 0,-4 0-258,-4 3 1,-3 1 179,-4-1 0,1 1-126,-4 0 1,-1-1 303,-4 1 0,-3-2-284,-1-2 0,-3-3 69,4-5 0,-6 0-70,2 1 0,-2-1 18,-2 0 1,-2 0-48,-2 0 0,-1 0 20,-2 1 0,-7 0-65,2 3 1,-3-1 69,0 4 1,-3-3-10,-5 4 1,0-1-7,1 0 0,-6 4 3,-3-4 0,2 0-74,-1 1 1,-1 0 62,-3 3 0,0-3-147,-1 0 1,1-2 83,0 2 0,0 2 7,-1-2 1,-4 1 32,-3-1 0,1 2-13,0-2 1,-3 3-113,-5 5 1,-1-3 151,-7 2 1,3-1-338,-7 2 0,3-2 288,0 5 1,-4-5-17,30 5 1,0 0 0,-2 1-1,0 0 31,0-1 0,0 0 0,-1 1 0,1 0-10,0-1 1,0 1-1,-2-2 1,1 1 20,-3 1 1,-1 2 0,4-1-1,-1 0-200,-1 2 1,-2 0 0,1-2 0,0 0 193,0 1 1,0-2-1,0 0 1,0-1 3,-2 2 1,0 0 0,3-1 0,0 1-13,-3 0 1,0 0 0,2 0-1,0-1 4,0-1 1,0 0-1,-2 0 1,0 0-6,0 2 1,0 0 0,1-2 0,0 0 2,-1 2 0,0 0 0,-2 0 0,0 0-3,2 2 1,0 0 0,-4 0 0,-1 0-44,-1 0 0,1 0 1,-1 0-1,0 0-324,-1 0 1,-1 0-1,2 3 1,0 0 344,0 0 1,0 1 0,-1 2 0,-1 1 20,0-2 0,1 1 0,0 1 0,0 0 30,3-3 1,0 0 0,0 0-1,0 1 94,2-1 0,0-1 1,-3 2-1,0-1-104,3-2 1,0 0 0,-1 0 0,1 0 74,5-2 0,2 0 0,-2 0 0,1 0-1,2 0 1,0 0 0,-2-2-1,-1 0-52,1 0 1,0 0-1,0-2 1,1-1-16,2 2 1,1-1 0,-1-1 0,0 0 61,-28-7 0,27 8 0,0 2-35,1 0 0,1 0 1,-1-1-1,0 1 1,-28-2 0,-1 0 5,-3 4 0,32 2 0,0 0 137,-28 2 1,1 5-113,2-2 1,3 5 223,1 3 1,0-1 102,4 5 1,6-5-322,6 1 1,3 2 506,5-2 1,0 3-679,7-7 1,0 3 207,11-6 0,-2 2-1621,7 1 1659,2 1 1,-5-1 0,3 1 0</inkml:trace>
  <inkml:trace contextRef="#ctx0" brushRef="#br0">9434 3986 8125,'0'-6'519,"0"-5"857,0 4-112,-5-3-852,3-2 1,-3 5 286,5-1 1,0 4-240,0-3 1,5 4 341,3-1 1,3 3-310,5 1 0,1 0-556,6 0 0,0 5 96,0 3 1,0 2-712,0 1 0,3 2-35,1 2 1,1-1-535,-2 5 1,-3 0-64,0 4 1,-1-1 281,-7-3 1,4 2 107,-4-2 920,-5 3 0,-5 6 0,-5 1 0</inkml:trace>
  <inkml:trace contextRef="#ctx0" brushRef="#br0">9582 4329 8125,'-23'0'2511,"5"0"-731,-3 0-854,8 0 107,-3 0-215,9 0-184,2 0-255,5 0-185,5 0 0,2 5-252,4 2 69,1-2 1,4 5-1144,3-2 1,3 2 696,1 2 0,3-1-1338,1 0 1,3 1 826,-3-1 1,5-3-520,-2 0 1465,3-1 0,-4 5 0,-1-1 0</inkml:trace>
  <inkml:trace contextRef="#ctx0" brushRef="#br0">10119 3952 8125,'-12'-5'1737,"6"-2"0,-3 0-251,5-1-1001,1 5 1,4-5-412,3 4 1,7 0 66,8 4 1,4 0-233,4 0 1,2 0 71,5 0 0,0 0-556,1 0 1,3 0 277,0 0 1,0 0-846,-4 0 0,0 4 380,1 0 1,-6 1 48,-3-2 1,-5-1-501,-2 2 1213,-10 2 0,6-5 0,-19 9 0,3-3 0</inkml:trace>
  <inkml:trace contextRef="#ctx0" brushRef="#br0">10324 3963 8125,'-11'0'1677,"0"0"-1049,-1 0 1,1 0 149,-1 0 255,1 0-606,0 5 0,0-2 230,4 4 987,2 1-996,0 8 1,3 5 443,-1 9-704,1 6 0,1 17-665,-3 8 0,3-26 0,1 1 298,-2 7 0,0 2 0,-1-2 0,0 1-433,-1 4 1,0-1 0,1-1 0,1 0 408,0-2 1,0-1-1,1-5 1,1-1-1301,0 28 0,5-17 589,3-10 1,2-9-955,1-10 0,-1-6 597,-2-5 0,1-7 240,-5-1 1,3-7 499,-3-8 0,1-3 331,-1-4 0,-3-6 0,3-3 0,-8-7 0,-2-2 0</inkml:trace>
  <inkml:trace contextRef="#ctx0" brushRef="#br0">10199 4466 8125,'-12'-12'2153,"1"2"-1821,0 2 2295,-1 3-746,6 5-836,-4 0 207,8-5-756,2 4 0,8-4 385,7 5 1,3-1 1347,5-3-1537,5 3-570,1-5 57,5 1 0,0 0-1151,1-2 0,3-2 674,0 5 0,4-4-1974,-4 5 0,0-1 1102,-4 4 1,-1 0-1967,-2 0 3136,-3 0 0,-6 0 0,1 0 0</inkml:trace>
  <inkml:trace contextRef="#ctx0" brushRef="#br0">19050 1302 8461,'-38'-11'-18,"0"-1"1,5 2 2818,6 2-1156,3 3-877,6 5 0,8 2-405,10 1 1,7 0-307,8 5 0,3-5-10,4 5 1,5-4-146,0 3 0,4 0-85,0 0 1,1 3 159,-2-2 1,2 1-756,-6-1 0,5 2 79,-4-3 1,-1 4-523,-3 0 1,0 4 370,0 0 1,-6 6-549,-1-2 1398,-9-3 0,-7 11 0,-6-3 0</inkml:trace>
  <inkml:trace contextRef="#ctx0" brushRef="#br0">18879 1827 8333,'-46'12'656,"5"-6"1,7 3 2484,7-5-2406,14 5 1,9-8-37,15 3 0,16-9-400,11-7 0,5 1-39,3-4 0,3-2-650,1 2 0,4 0 415,0 3 0,0 2-466,-1 2 1,2 3-267,-6 5 1,2 2-1765,-1 1 2471,-8 9 0,5 3 0,-11 5 0,-1 1 0,-2 4 0,-3 3 0</inkml:trace>
  <inkml:trace contextRef="#ctx0" brushRef="#br0">19027 1519 8162,'-23'-28'495,"0"4"198,1-3 1,3 6 252,0 5-642,5 1 1,1 14 385,5-3 1,6 4-240,-2 4 1,8 2-315,3 6 1,5 4 57,3 3 0,3 7-148,5 0 0,3 5-65,1-5 1,3 5-240,-3-4 1,3 3-98,-3-3 0,0-1 175,-4-3 0,-1-4-401,1 0 0,3-5-583,-3 1-399,-3-2 1042,-9-7 0,-6-9 4,-5-9 0,-10-7 170,-9 0 0,-2-2 346,-2-2 0,-5 1 129,-3 3 1,2 4-117,-1 7 1,3-1 291,-3 6 1,4 0-196,0 7 1,1 3 933,3 9 0,4 5-443,3 6 0,7 5-303,4-2 1,5-1-437,7 2 0,6-7-1274,13-1 1412,7 0 0,2-11 0,3 5 0</inkml:trace>
  <inkml:trace contextRef="#ctx0" brushRef="#br0">20181 1359 8411,'-5'-16'454,"-3"-3"1,-2 2 663,-2 2 0,5 7-50,-1 4-731,1 3 0,-4 2 169,4 3 1,-2 3-105,5 4 1,-4 3-79,5 5 0,-6 3-101,1 12 1,-1-1-128,2 9 1,-3 5 102,2 6 1,-2 3-469,-2 1 1,2 1-200,3 3 0,-2-6 273,5 2 0,0-5-702,4-3 0,0-4 170,0-11 0,4-5-217,0-2 0,5-6 299,-2-5 1,0-6-94,0-10 1,1-1 154,3-3 0,-3-8 1212,-1-7-629,1-2 0,3-7 0,1-1 0</inkml:trace>
  <inkml:trace contextRef="#ctx0" brushRef="#br0">20146 1405 8260,'12'-48'-235,"-1"2"1,-1-1 557,-2 9 0,6 1 721,-3 7 1,7-1-337,-3 8 1,1 4 188,-5 12 1,0 2-323,1 5 1,-1 1-94,1 3 0,-1 2-441,1 5 0,-1 2 116,0 2 1,5 2-199,-1 2 1,1-1 116,0-3 1,-5-2-578,0 2 0,1 1-78,-5-1 0,-1 1-307,-3-5 0,-1 1 352,-2-1 0,-2 0-40,-1 1 1,-5-1 316,-7 1 0,1 0-34,-5 4 1,0-4 380,-4 3 0,0-2-32,0-1 392,0-1-364,6 0 0,-4 1 142,6-1 1,-3 1 257,7-1 0,-2-3-103,9-1 1,1-3 85,3 4 1,5-6-93,2 2 1,8 1-50,4-1 1,3 0-280,1-4 1,0 1 102,0 3 1,-1-3-108,1 3 1,4 1-18,0-1 1,-1 3-184,-3-3 0,4 5 93,-1-1 0,-3-2-66,-4 2 1,-1-2 196,1 2 0,-4 2-52,-7-3 0,1 4 351,-5 0 1,-2 2 30,-6 2 1,-2-1 41,-5 5 1,-2 0-189,-2 4 1,-3 0-17,-5-1 1,-5 3-138,-2 1 0,0-2-308,0 3 0,3-7-724,-3-1 0,3-3 505,-3 3 0,4-7-1117,0 0 0,7-6 1544,3-6 0,-1 0 0,-1 0 0</inkml:trace>
  <inkml:trace contextRef="#ctx0" brushRef="#br0">10427 6556 8015,'0'-12'-460,"0"6"0,-1-1 744,-3 4-204,3 1 0,-5-3-24,2 5 20,2 0-59,-3-5 37,5 4 45,0-4-277,-5 5 261,4 0 102,-4 0 655,5 0-680,0-5 0,-1 4 22,-3-3-92,3 2 5,-4 2-133,5 0 106,0-5-50,0 4 130,0-4 38,0 5-140,0-5 105,0 4-81,0-4 132,0 5-43,-6 0-91,5-5 31,-4 3-221,5-3 254,0 5-25,0-5-80,0 4-3,0-4 59,0 5-166,0-5 99,5 3 1,2-4 15,4 2 56,5 3-77,-3-9 0,10 4 6,0-6 90,0 6-94,10-4 1,-8 3 0,6-4 22,-1-1-14,4 6-368,-5-4 363,-1 9 1,-1-4 19,0 5-133,-1 0 108,-3 0 0,0 0 11,0 0-96,-5 0 76,3 5 1,-2-3-1,8 6 13,-3-6-17,4 3 1,-5-1 59,0 0-54,4 0-1,-2 1 0,3-3-3,-6 6 8,1-5-10,0 7 1,-1-5 141,-3 2 1,1 4-129,-5-4-31,0 3 23,-3 2 0,-1-1 4,1 1-34,-1-1 25,-5 0 1,3 1-11,-5-1 9,5 6 1,-8-4 1,6 4 61,-4-2-58,-1-2-2,3 4 224,0-1-106,-4-3 1,5 5-92,-2-3 0,-1-2 15,4 2 1,-4 1 16,1 0-241,2-1 208,-5-4 1,6 1-166,-3-1-28,-3 0 151,4 1-17,0-1 0,-3 1 6,6-1 1,-5 1 7,0-1 1,0 0-28,1 1 129,-3-1-101,4 1 1,-1-1-2,0 0 212,0 1-189,1-1 0,-4 5 9,3-1 0,-2 4-17,2-4 1,-3 2-7,3-2 1,-3-3 5,-1 4 1,0 0-5,0-1 1,-1 4 0,-3-3 0,2-1-5,-6-4 0,1 5-8,-5-1 92,1 0-78,-1-4 1,0 5 87,-4-1-81,4 0 3,-5-3 0,2-1 80,0 0-77,-6 1 15,4-1 72,-6 1 1,4-1-67,0 0 8,0 1 1,-4-1 12,0 1 1,0 0 3,0 4-221,1-4 187,-1 5 0,-1-6-226,-3 1 222,3-1-19,-9 6 1,7-5 24,-4 4-15,5-4-17,-3 0 97,0-1-89,4 0 0,-8 1-16,5-1 50,1 1-32,-2-1 0,4 1 7,-3-1 1,3 0 7,1 1 0,0-1-104,0 1 97,0-1 0,1 1-108,-1-6 96,0 4-11,0-4 12,0 6 101,5-6-105,-3 4 0,4-5-7,-2 3 146,-2 2-132,3-4 1,-1 6 16,0-1-20,5-4 13,-8 3 0,8-4-10,-5 6 24,5-6-12,-2 4-138,5-4 131,-6 6 1,4-1 5,-2 1-51,2-1 36,2 1 1,0-1-6,-1 0 4,1 1-1,-1-1 1,1 1-76,0-1 71,-1 0 3,1 1 0,-1-1-4,1 1 3,-1-1 2,1 1 1,1-1 2,2 0 1,-6 1-14,3-1 63,-3 1-53,2-1 0,1 2-6,0 2 187,-1-2-173,1 3 0,-1-3 5,1 2 49,0-2-47,-1 3 0,1 1-12,-1 2 19,1-3-4,-1 1-52,6-6 50,-4 1 0,5 3 13,-3 0-101,-2 0 81,9-3 0,-9-1 1,2 1 88,-2-6-91,4 9 0,-5-8 0,4 4 7,-3 5-4,-2-8 0,1 9-21,-1-6 1,1 0 23,0 1 0,-2-1-17,-2 1 1,2 3 22,-2 0-44,-3 0 31,5-3 1,-3-1 21,4 1 0,0-1-2,-4 0 0,4 1-11,-4-1 1,4 1-5,0-1 1,1 1-11,0-1 0,-5 0 7,1 1 1,0-1-61,3 1 0,-3-1 44,0 0 1,-2-3-6,2 0 0,3-1-1,-4 5 1,0-1-5,1 1 0,-2-5 19,2 1 0,2-2 2,-2 2 1,-2 2 56,2-2-65,0-3 4,-1 5 0,3-5 120,-2 2 1,-2 4-93,2-4-46,0-2 33,-2 5 1,4-4 20,-2 1-120,3 3 101,-5-3 0,4 0-50,-2 1 1,4-4-13,3 3 0,-6-4-41,3 1 85,-3 2-21,7-5-16,-3 4 37,4-5 1,-7 4 1,-2 0 1,6 1 7,-2-1 0,1-3-15,-6 3 1,4 1 7,-4-1 1,4 3 50,0-3-55,1 5 6,-6-3 1,5 6 12,-4-1 0,2-3-58,-1-1 1,3 1-6,-4 4 0,0-1 49,1 0 0,-1 1-2,5-1 1,0-1 23,-1-2 0,1 2 6,-1-2 0,1 1 15,-1-2-46,1 3 4,0-3 0,-1 4 30,1 1-29,-6-1 15,5 0-75,-5 1 69,6-1 0,-5 1 1,1-1-31,-5 6 23,7-5 1,-7 6-7,5-3 17,-6-2-14,9 3 0,-9-4 7,6-1 0,0 1-6,3-1 0,1-1 3,0-2 0,-1 2 1,1-2 1,-1-2-3,1 2 0,0-2 0,-1 2 0,1 2 0,-1-3 0,1 4-2,-1 0 1,-3 0-1,0 1 0,0 0 5,3 4 0,0-4 0,-4 4 1,4-2-5,-3 1 1,2-2-1,1 3 0,1-5 0,0 1 0,3-1-7,0 1 0,2-5 0,-2 1 0,-2-4 6,3 3 0,0-3-1,0 4 0,-1-4 26,-3 3 1,3 1-26,0 3 0,1 1 37,-5-1 1,1 0-34,0 1 1,-2 1 1,-2 2 1,2-3-30,-2 4 0,2 0-1,2-1 0,-1 2-39,1-2 1,-1-2-12,1 2 1,-1-6-19,1-1 0,-2-1 61,-2 5 1,2-5 0,-2 1 0,3-4 28,0 3 1,-1 0 1,-2 0 0,2 3-12,-2-2 1,-1-2 4,1 2 1,-6 0 24,2 3 0,1 0-1,-1 1 1,2 3 0,-2 0 1,-3 1-19,3-5 1,1 0 7,-1 1 1,4-1-8,-4 1 1,0-1 0,-4 0 0,4 1-2,0-1 1,0 1-1,-4-1 1,0 1 18,0-1 0,1 0 2,-1 1 0,0-1 26,0 1 1,0 0 6,0 4 1,4-5-15,0 0 1,5 3-12,-1-6 0,-1 5 1,0-6 0,1 2-17,4-1 0,3 1-1,1-6 0,-1 5-5,-4-4-12,1 5 1,0-7-83,-1 6 0,5-4 92,-1 3 0,4-3-103,-3 4 0,0-4 83,0 3 1,-4-3-17,4 4 1,-3-5 7,-2 5 1,5-2 0,-1 2 1,0 2 51,-3-2 0,0 1 10,-1-2 1,1 7-94,-1-2 1,-3 2 49,0-3 1,0 4 22,3 0 0,1 2-3,-1-2 0,-3-2 0,0 2 0,-2 2 8,2-2 1,2 0 2,-2-3 0,1 3-24,-1 0 0,2 0 1,-2-3 1,-1-1 5,0 0 1,-3 1 4,4-1 0,-5 2-125,1 2 0,-4-2 67,-4 2 0,-2 3 169,-5 1 1,3 3-17,1 0 0,1 1 108,-2 0 0,0 0-175,4 0 0,0 0 20,4-1 0,1-3 28,-1 0-24,5-5-16,-4 3 0,10-7-45,-3-2 1,6 1-6,1-6 0,0 5-158,-3-4 0,1 1 108,2-1-147,-2-3 84,4 9 1,-6-5 85,1 3 0,-1 1-3,1-6 1,0 6 59,-1-1 0,-3-2-101,0 2 153,0 0 0,3 2-41,1-3 131,-1 3-165,1-8 0,3 7-3,1-6 0,3 5 16,-4-4 16,1 5-168,0-8 140,-3 9 0,8-9-123,-6 3 112,0 3-1,2-6 0,-3 5-37,5-2 20,0-3 9,-1 4 16,-1-5-15,0 0 1,-1 2 70,4 1 16,1-1-80,-8 3 109,4-5-100,-1 0 0,1 4-3,2-1 9,3 1 0,-5-4-179,2 0 158,3 0 0,-6 4-60,3 0 66,3 0-13,-9-4 1,9 0 0,-6 0 29,4 0 1,1 1 85,-1 3 1,0-3-108,-1 3 158,3-3 26,-4-1-124,0 0-24,4 0 26,-10 0-151,10 0 146,-4 0-31,0 0-18,-1 5 0,-2-4-35,0 3 0,5-1-15,-5 1 1,4-3-84,-3 3 129,-1 2-8,2-5 1,-5 6-101,4-4 1,-3 0 69,-2 5 0,1-1 20,-1-1 1,0 5-29,-4-4 296,4-2-264,-10 5 0,8-3 40,-5 4 1,4 1 9,-4-1 1,1 2 107,-1 2-140,-2-2 15,8 3 1,-7-4 9,4-1-6,1 0 27,-1 1-184,3-6 73,-4 4 1,6-5 78,0 3-165,-6 2 143,4-3 1,-4 3-37,1-3 70,4 3-49,-5-3 1,2 0 21,0 1 0,-6 0-23,2 3 0,-2 2-6,-2 2 12,0-2 0,-5 3-37,9 1 140,-7-5 0,8 5-68,-5-6 221,0 1-224,0 4 0,2-3 18,2 2-73,-3-2 64,9-2 0,-4 1-36,1-1 53,9 0-13,-8-4 0,8 3 0,-4-2-11,4-3-42,-3 5 0,5-8-88,-2 6 1,-4-4 97,4 3-8,2 1 8,-5-2 1,7 3-20,-5-5-225,1 5 234,-5-3 1,0 6-4,-3-1 1,1 1-10,-5-1 1,3 4 74,-3 0 1,0 4-88,-4-3 206,1-1-172,4 1 1,-5-2-19,0 5 121,0-5-94,-5 8 0,6-9-2,-1 2 217,0-2-198,-5 3 1,3-3-23,-6 2 28,6 3-7,-3-6 0,0 10 3,-3-3 0,-2 3-1,-1 0 0,4-3 7,-1 0 1,2 1 6,-1 2 0,-2 1-8,5 0 0,-3 0-50,3 0 0,-1 0-30,2-1 1,0 0 36,-4-3 1,3 1 24,-3-4 198,-1 4-143,-3-2 1,0 8-26,-1 1-46,1 0 33,0-5 1,0 1 24,-1 0-997,-4 5 963,9-4 1,-9 4-14,9-5 0,-3 0-11,-1 0 1,1-1-1,2 1 132,-2-5-114,9-1 1,-4-6 123,5 0-114,1 1 9,4-6 799,1 4-806,1-8 1,3 6-45,-2-4 0,2 4-13,2-4 1,-1-1 51,1-3-126,0 6 105,-1-5-54,1 4 1,-1-5 43,1 0 1,3 0-65,1 0 1,-1 0 41,-3 0 61,-1 0-38,1 0 1,-1 0 49,1 0 0,-1 0 9,1 0 1,0 0-69,-1 0 149,1 0-123,-6 0 0,5 0 81,-4 0 1,4 4-59,0-1 1,-3 3-111,0-3 1,0-1 51,3 1 0,-3 0-13,0 1 0,-2-3 24,2 3 1,1-2-9,-5 2 1,5-3 29,-1 3 0,-2 1-3,2-1 1,0 4 149,3-4 13,1-1-157,0 2 0,-1-3 67,1 2 0,-1-3-23,1-1-172,-1 0 150,1 0 0,0 0 14,-1 0-130,1-5 105,-1 3 1,1-6-2,0 4-143,-1-5 129,-4 3 1,3-2-4,-2 0 3,-3 1-16,5 0 1,-7-2 87,5 6 0,0-6-78,3 1 287,1 3-268,-1-5 1,2 7 9,2-4-2,-2 4 1,9-7 0,-4 4 20,5-6-189,0 1 168,5-6 1,-2 3 116,4-5-117,1 0-5,8 2 1,-2-5 221,5 3-226,-5 3 11,8-6 97,-4 4-91,4 0 1,1-3 25,0 2-98,0 2 79,0-4 1,0 7 34,-1-5-133,-4 5 95,9-8 1,-12 6-63,8-3 1,-3 1 50,3 3 1,0 1-8,0-5-20,0 5 22,-1-8-51,-4 9 47,4-8 0,-4 7-7,4-5 0,-3 1-2,1-1 0,-5 1 1,4 3 1,-1-1-3,1-3 1,1-2 19,-5 6 1,4-4-15,-4 4 1,2-5 2,-2 0 0,-1-1-3,5-2 1,-4 0 0,4 0 0,-3 1 3,3-1 5,-5 0-8,2 0 1,-3 4 6,2 0 58,-2 0-62,3 1 1,-3 0-27,2 3 28,-2 2-2,3-8 1,0 8-29,-1-2 28,0-3-18,-4 6 1,5-5-1,-1 6 0,1-5 12,0 1-27,-4 0 22,5 3 1,-5 1 0,4 0 0,-4-1 6,4 1 1,0-2 29,-1-2 1,1 2-34,-5-2 0,4 1 99,0-1 1,4 2-67,-3-2 1,3 2 7,-4 2 0,4-1-26,-4 1 1,4-1 1,-4 1 0,4 0-11,-3-1 0,4 1-11,-1-1 0,-1 1-83,1 0 1,0-1 94,4 1 0,2-5-62,-2 1 56,7-5-1,-11 7 1,9-8 2,-5 2 0,1-2 7,3 2 1,-3-2 4,3 2 1,-3 1-14,-1-1 0,0 4 4,-1-4 0,1 5 0,0-2 0,0 4 3,0 0 1,3-3 22,1 0 0,1 0-17,-1 3 1,-3 1 10,2-1 0,4-3-23,0 0 1,-1-2 0,2 2 1,-5-1 4,5-3 0,-1-3-2,4 3 0,1-3-21,-1 0 1,-4-1 21,1 0 0,2 0-24,1 0 1,3 2 3,-7 2 1,-2-2 0,-1 6 0,1 0-24,-1 4 1,0-1-5,0 1 1,-3-1 3,3 1 1,1-4-6,-2-1 0,1 0 35,-4 1 0,5-3-19,2-5 0,-1 1 116,2 3 0,-6-2-53,2 2 0,-3 1 114,-1-1 1,-2 5-141,-1-1 0,0 2 13,-5 2 1,5-1-42,-1 1 0,-2 3-6,-2 1 1,-1-1-77,1-3 0,-2 3 63,2 0 1,2 1 4,-2-5 0,1 1 45,0 0 0,-2-2-4,5-2 0,-4 2 22,4-2 1,-4 2 123,4 2 1,0-6-120,4-2 0,-4 1 18,0-1 1,-1 5-71,1-1 0,3-3 55,-3-1 0,-2 3-71,2 1 1,-3 2 7,3 1 0,-4-3-20,4 0 1,-5 4 2,1 3 1,2 0-12,-2-3 0,1-1 27,0 1 5,-4 0 7,5-1 1,-2 1 23,0-1 1,5-3-27,-1 0 1,3-4 28,1 4 1,-4-4-28,0 3 75,0-4-66,4 2 1,0 1-6,0 1 179,-6-1-165,5 4 0,-8-4 2,5 6 1,-4 0-3,4-1 0,-4 1-71,4-1 0,-3 1 74,3-1 1,-5 1-64,1 0 1,1-1 45,0 1 2,4-1-3,-2-4 1,1 2 34,0-5 0,0 4 4,4-4 0,-1 1 5,1-1 0,-4-2 101,0 6 0,-1-4-92,1 4-19,3 0 5,-5 3 1,5 1-135,-3-1 0,1 1 146,-4 0-241,4-1 204,-7 1 1,7 3-13,-5 1-39,5-1 25,-2-3 0,5-5-10,0 1 1,0-1 13,0 0 0,1 2 63,2-5 0,0 2-59,4-2 0,-4-3 126,0 3 0,2 1-95,-1-1-23,4 0 14,-1 1 1,-1-2-49,-2 5 0,0-2-8,0 2 1,5 2 28,-2-2 1,-1 2-9,2 2 1,-4 0-47,3-1 1,-3 1 45,3-1 1,-5 1 47,2 0-42,-3-1 12,-1 1 1,-1-1 5,-3 1 1,2-1-22,-2 1 205,-2 0-186,4-1 0,-3 2 12,5 2 102,-5-2-104,3 4 1,-4-6 13,2 1-2,2 0-8,-3-1-48,5 1 52,-5-1-3,3 1 10,-3 0-70,5-6 55,-5 4 1,0-3 6,-3 4-57,-3 1 46,10 0 0,-6-1-1,4 1-31,1-6 28,-3 5 0,3-9-35,-2 6 33,3-5 2,-4 2 0,3-4 1,-2 3-4,3-2 1,-9 8 11,8-8-11,-8 8 1,3-4-5,-4 6 1,3-1-1,0 1 1,1 0 1,-5-1-172,5 1 171,-3-1 0,4 1-117,-6 0 105,0-1 3,1 1 1,3-1-11,0 1 0,1-1-19,-5 1 74,0-5-51,6 3 0,-4-5-22,2 3 136,-2 2-111,-2-8 0,0 7-11,1-5 167,-1 5-143,-4-3 1,3 6 40,-3-1-33,-2 6-5,6-4 12,-5 3-8,0-4 0,4 0 3,-2-1-5,2 1 2,2-1 1,-1 1 2,0-1-25,1 1 21,4-5 1,-3 2 0,2-5 41,3 5-43,-5-8 1,7 8 65,-5-5-61,0 5 0,2-2 0,-4 4 57,2 1-48,-2-6 2,3 5-29,-3-5 24,3 6 1,-4-1 6,-1 1-133,6 4 122,-5-8 0,9 11 2,-6-7-122,0 2 107,2-2 1,-5-1-77,3 1 74,-2 5-12,-1-5 13,-1 10-11,6-9 0,-5 4 21,5-6 0,-6 5 0,1-1 0,3 0-20,0-3 33,0 0-20,2-1 1,-1-3 20,3 0-11,3-1-8,-4 5 1,1-4-72,0 0 68,0-1 4,-2 5-273,0-1 262,-1 1 1,-2 0-22,5-1-208,-5 1 214,3-1 1,-2 2-42,0 3 91,1-4-64,0 5 1,-3-4-59,2 2 149,-2-2-92,3 4 0,-2-6 27,5 1-27,-5 0 15,8-1 0,-6 1-1,3-1-16,3 1 26,-4-1 27,4 1-29,1-5 0,-4 3-25,0-2 69,-5-3-47,8 5 0,-8-7 6,5 5 1,-5-4 2,1 3 1,2 0-13,-2 1 3,5 2 8,-7-4-20,3 1 21,1 3 1,1-8-16,4 2-88,1 2 99,0-4 1,0 3-27,0-5-134,5 0 152,-4 0 0,5 0 44,-2 1-53,-3-6-1,4 4 1,-7-4 61,-2 5-64,3 0 2,-10 0 246,5 5-109,-6 2 1,0 4-119,-4 1 226,3 0-94,-3-1 0,4 1-70,1-1 46,-1 1-55,0 5 0,1-5 45,-1 4-234,1 2 192,4-5 1,-3 3-175,2-4 165,-2-1-45,3 6 1,-3-4-88,2 2 76,-2-2 35,-2 4 65,1-4-77,-1 3 0,-3 1-7,-1 2-253,1-2 126,3 5 1,-3-5 112,0 6-1067,-1 0 695,5 0 0,-1-3 396,0-1 0,6-5 0,1 3 0</inkml:trace>
  <inkml:trace contextRef="#ctx0" brushRef="#br0">13705 5779 8098,'-23'11'1176,"0"1"1,1 6-648,-1 4 1,4 8-113,0 8 0,5 4-138,-2 7 0,4 8-946,6-25 1,0 1 937,3 0 0,0 1-210,-2 0 0,0 1 0,4-1 0,1 0-87,-2 0 0,0 1 1,1-1-1,2 0-138,0 1 0,2-1 0,3 25-589,5-2 0,1-8 0,-1-4 1,2-3 401,2-4 0,-2-12-797,2-3 1,-6-9 417,-2-7 0,0-3 730,0-8 0,-1-7 0,-6-12 0,0-6 0</inkml:trace>
  <inkml:trace contextRef="#ctx0" brushRef="#br0">13602 5927 8098,'0'-22'1587,"0"-1"1,4 0-725,0 0 0,5 5-345,-2 3 1,4 6 635,0 2 1,4-1-523,0-3 0,6-1-177,-2 1 1,4 4-373,3 4 0,0 1-342,4 2 0,-1 2-232,2 1 1,-3 9 406,-6 7 1,-4 7-994,-3 5 1,-7 7 524,-4 4 1,-4 2-661,-4 2 1,-7-3 502,-8 3 1,-3-8-257,-1 4 0,-1-11 309,-3-4 0,2-8 656,-5-4 0,-1-2 0,-3-2 0</inkml:trace>
  <inkml:trace contextRef="#ctx0" brushRef="#br0">14333 5768 8396,'-7'0'298,"-1"0"1677,0 0-1273,-3 5 0,-6 2 72,-2 8 1725,3 8-1600,-6 6 1,5 16 834,-6 4-1634,5 6 0,3 6 24,7 0 1,5-29 0,1 0 141,2 29 0,3-5-992,4-6 1,6-13 613,10-7 1,2-6-1687,6-5 1,0-4 823,11-7 0,0-3 974,4-5 0,-4 0 0,2 0 0,7 0 0,6 0 0</inkml:trace>
  <inkml:trace contextRef="#ctx0" brushRef="#br0">15087 5859 8098,'-5'-18'0,"2"2"1796,-4 4-503,-1 6-493,2-4 0,-3 10-314,5 0 0,-1 9 228,1 6 0,3 6-270,-3 2 1,-1 1-269,1 7 0,0 3-151,4 4-1,0 5-209,0-1 0,0 0-163,0 4 0,0-3 13,0 6 1,0-2-147,0-1 0,0-5 161,0-3 1,0-4-500,0-4 1,0-3 246,0-8 1,0-6-736,0-6 224,0-4 601,0-13 0,2-4 101,2-13 1,-3-2 380,3-1 0,-3-5 0,-1-3 0,0 1 0,0-4 0,1-1 0,3-4 0,-3 0-159,3 1 0,-3-2 159,-1-3 0,4-4 0,0-4 0,5-1 680,-2 6 1,4 2 693,0 1 1,4 5-665,0 3 1,1 9 711,-5 10-482,0 5-411,1 12 0,-1 2 128,1 8-420,-1 7-472,-4 2 524,8 3-317,-8-4 264,10 4-1341,-6-3 671,1 3-1426,-1 1 833,1-4 650,-1 3 1,-1-4-699,-2-1 0,1 0 429,-6 1 0,5-1 365,-4 1 0,0-1 44,-4 1 1,-2 0 165,-1 3 1,-4-2 193,-4 2 1,-2 2 302,-2-2 0,-3 5 722,-5-1 1,-1 2-553,-2-2 1,1 2 367,-1-2 0,5-2-345,2-2 0,5 2-523,-1-2 1,8-4 79,3-3 0,3-4-126,1 3 0,5-4-64,2 1 1,10-3-66,6-1 0,-1-4-123,5 0 1,1 0 63,-1 4 0,-1 0-38,-3 0 1,-4 0 65,0 0 0,0 2-44,4 2 0,-4-2 137,0 6 1,-5-2-301,1 2 1,2 2 89,-2-3 1,-1 4-26,-6 0 1,0-2 85,-4 2 1,0-2 44,-4 6 0,-1 3 186,-3 1 0,-4 3-93,-7 1 1,-3-1 40,-4 1 0,-1 0-40,0 0 1,-4-4-248,1 0 0,0-6-151,7-2 1,-1-1-286,5-6 0,3-3-54,5-8 1,4-7 763,-1-13 0,3-7 0,1-7 0</inkml:trace>
  <inkml:trace contextRef="#ctx0" brushRef="#br0">15669 5471 8098,'23'-12'0,"-4"2"0,0 2 3202,-5 3-2098,8 10 0,-8 7 51,5 7 1029,-5 8-1399,2 2 1,-4 10 839,-1 3-1303,-4 7 1,1 9-156,-5-26 0,-2 0 1,3 32-540,-4 0 0,-5-3 301,2-28 0,-2-1 1,-10 29 114,6-28 1,-1-1-1,-15 23-1104,-2 3 0,-5-10 476,2-3 0,-3-4-2134,-1-7 1,-1-1 2717,1-2 0,-1-3 0,-1-5 0,2-1 0,2 1 0</inkml:trace>
  <inkml:trace contextRef="#ctx0" brushRef="#br0">16515 5779 8098,'-23'-5'2452,"5"4"-1568,-4-10 0,10 6 54,-4-2 52,9 2-577,2 0 0,6 3-361,3-1 6,2 1 0,11 2-59,2 0 1,2 0 174,2 0 0,4 0-924,-1 0 1,9 0 528,-5 0 0,4 4-1507,-7 0 0,4 5 520,-5-2 0,3 0 1208,-6 0 0,3 1 0,-9 3 0</inkml:trace>
  <inkml:trace contextRef="#ctx0" brushRef="#br0">16457 6042 8098,'-22'0'0,"3"0"2010,0 0-1334,5 0-344,2 0 951,7 0-810,15 5 1,3-4-311,10 3 0,6 1-13,5-1 1,6-1-1272,5-3 0,6 0 560,2 0 0,3 0-3478,1 0 4039,0 0 0,0-5 0,1-1 0</inkml:trace>
  <inkml:trace contextRef="#ctx0" brushRef="#br0">17246 5939 8098,'0'-6'5053,"0"-5"-4526,0 5 1,10-4-436,5 2 0,10-2 604,6 2-519,7-2 1,2 3-61,6-1 1,9 2-151,2-2 1,6 3-630,-2 5 1,0 0 424,-4 0 0,-1 1-654,-3 3 1,1 2 448,-9 6 1,2-1-331,-9 1 0,-3-1 64,-5 1 1,0-1 133,5 0 1,-5-3-98,1 0 0,-5-6 671,5 2 0,-2 1 0,1-4 0,-3-3 0,-3-5 0,-1 0 0</inkml:trace>
  <inkml:trace contextRef="#ctx0" brushRef="#br0">17919 6030 8098,'-19'0'1351,"0"0"0,4 1-853,-4 3 1,0 4-43,-4 7 0,0 4-14,0 8 1527,1 2-1269,-1 10 0,1-2 73,3 5 11,-2 0-12,13 4 1,-3-1 629,7 1-979,2-5 0,4-3-99,9-8 1,2-2-98,6-5 0,-4-5-171,4-3 0,0-8 120,4-3 1,4-2-752,-1-2 1,6-11 367,-1-4 1,-4-5-1034,0-3 0,-3-4-77,-1 1 1,-1-5 135,-3 5 1,-8-2 445,-7 1 1,-3 5 293,-1-4 1,-10 9 405,-5-2 0,-8 9-73,-8 3 1,-4 4 70,-11-1 0,1 8-71,-1 4 0,1 3-220,4 4 1,6-2-68,9 2 0,8-1-167,6 1 0,6-2-22,6 2 0,5-2-921,3-2 1505,2 1 0,6-6 0,2-1 0</inkml:trace>
  <inkml:trace contextRef="#ctx0" brushRef="#br0">18182 5094 8098,'-11'-12'3194,"-6"6"0,4 2-1546,-2 8-1205,2 7 1,2 13 804,0 11 1,-1 5-573,1 10 0,-1 2-637,1 5 1,1 5 119,6-30 1,0 1 0,0 0 0,-1 1-1104,3 1 1,1-1-1,-3 25 430,4-2 1,0-8-4491,0-4 5004,5-4 0,1-2 0,6 2 0</inkml:trace>
  <inkml:trace contextRef="#ctx0" brushRef="#br0">13134 7949 8098,'-6'-17'0,"-5"10"0,5-8 2466,-5 13-1161,4-3-581,-3 10 711,9 7-600,-9 11-240,9 6 7,-10 10-1068,5 2 885,0 4-1503,-4 11 819,8 3 248,-2-21 1,-2 2-1,3 1 1,0-1 123,-3 6 0,0 0-570,0-3 1,1 0 363,2 2 1,0 0 0,-2-4-1,1-1-24,2 3 1,0-2 0,0-5 0,0-2-375,2 27 0,0-14-1310,0-13 1140,0-5 0,4-11-670,0-3 69,0-7 1006,-4-3 1,0-6-172,0-3 1,1-5 882,3-10 1,-3-1-451,3-11 0,-3-4 0,-1-6 0,0-5 0</inkml:trace>
  <inkml:trace contextRef="#ctx0" brushRef="#br0">12906 8269 8098,'5'-46'883,"1"5"-504,5 2 1,6 5 441,2 0-470,8 4 1,-2 0 774,5 7 1,-3 3-512,4 8 1,-6 2 73,2 3 1,0 2-263,0 5 0,0 5-320,-4 2 1,-1 7 102,1 1 1,-1 6-256,-3-2 1,-3 4 36,-4 3 0,-6 0 83,-2 4 0,-4 0-752,-4 5 1,-7-1 304,-8 0 1,-3 1-681,-1-1 1,-5 0 444,-2 0 1,-2-4-525,2-4 0,-2-3 478,5-4 1,2-8-354,6-7 0,4-5 1006,7-7 0,3-9 0,5-13 0</inkml:trace>
  <inkml:trace contextRef="#ctx0" brushRef="#br0">13899 8029 8098,'-16'0'2277,"-2"0"-1462,-5 0 0,0 6 50,0 6 909,1 9-1087,-1 8 1,0 12 51,0 5-1591,5 4 1246,2 8 0,4 4 36,6-30 1,1 0-48,-1 31 1,2-8-1429,8-9 0,3-7 699,8-8 1,8-3-1649,8-5 1,3-11 1062,4-4 0,4-7 931,7-5 0,-2-1 0,5-5 0,3-1 0,3-3 0</inkml:trace>
  <inkml:trace contextRef="#ctx0" brushRef="#br0">14539 8097 8098,'-8'-11'0,"1"0"0,4-1 980,-1 1-591,3 4 0,0-3 1289,-3 3-646,3 2-308,-5-6 1,8 11-265,2 0 0,-3 11-45,3 8-1,-2 3-117,2 5 0,-3 7-279,3 8 0,-3 4-18,-1 3 0,-3 2-152,-1 2 1,-1 3 13,1-2 1,3-4-523,-3 0 1,2-8-554,2-4 0,-3-7 527,-1 0 0,0-11-1486,4-1 944,0-5 549,0-2 1,0-7 678,0-5 0,0-5 0,0-7 80,0 1 0,-5-6 0,-1 0 0</inkml:trace>
  <inkml:trace contextRef="#ctx0" brushRef="#br0">14539 8075 8098,'0'-18'0,"0"-4"2432,-5 10-1098,3-5-550,-3 11 1,10 1 216,3 5 1,2 0-36,2 0-522,4 0-163,2 0 1,1 1-292,0 3 1,0-2 104,4 6 0,0-2-1400,-1 2 702,1 2-99,-5-4 0,2 2-662,-4 0 0,-1-5-393,-4 5 629,-4 0 0,-2 3 834,-5 0 0,-2 5 57,-1-1 1,-8 0 177,-4-4 0,-5 6-53,1 2 0,-3-1 685,-1 1 0,1-4-430,-1 4 1,4-1 1274,0 1 0,1 1-279,-1-5 1,2 1 7,6-5 1,3 0 308,1 1-1023,4-6 1,-1-1 168,8-5 1,4 0-189,7 0 1,2 0-146,2 0 1,3-5-4,1-2 0,1 0-388,7 0 0,-6-1-67,2-3 1,-2-1-47,2 1 0,-3 4-523,3 4 0,-7 1 19,-1 2 308,-5 0 1,1 9 52,-7 3 0,-4 11 200,-8-1 0,-4 9-61,-7-1 1,-7 8-20,-4 4 1,-6-2-211,2-2 1,-2 1 25,1-1 0,-4 0-378,4-4 1,1-4 306,7-4 0,2-7-1224,2-4 1227,2-7 0,11-4 29,2-8 0,9-11 481,6-8 0,-4-7 0,3 0 0</inkml:trace>
  <inkml:trace contextRef="#ctx0" brushRef="#br0">15247 7915 8098,'29'-18'0,"-6"1"2592,-8 6-706,-7 5-1205,2 1 0,-9 13-267,3 4 1,-8 11 790,-3 0 1,-7 12-547,-2 3 0,-4 7-806,1 4 0,-6 3-32,-2 5 0,11-26 0,0 0-227,1 2 1,0-1-1,1 0 1,0 0 29,0 0 1,1 0 0,-6 24-557,4 1 0,7-14-3264,5-5 4196,6-7 0,1-11 0,8-5 0,2-4 0</inkml:trace>
  <inkml:trace contextRef="#ctx0" brushRef="#br0">15521 7926 8098,'-8'-11'963,"1"-1"0,0 5 3542,0-1-1154,2 5-2553,5-7 1,10 9-301,5-3 1,5 2-201,3-2 1,5 3-663,3-3 1,3 3 307,4 1 0,3-2-1509,4-2 0,-3 3 152,0-3 1,-4 3-565,4 1 1,-10 0 487,-2 0 1,-10 0 306,-4 0 1182,-9 0 0,-4 0 0,-11 0 0,-5 0 0,-9 0 0</inkml:trace>
  <inkml:trace contextRef="#ctx0" brushRef="#br0">15681 7892 8098,'-12'6'1173,"6"-1"-1173,-4-5 2045,4 0-1321,-6 5 0,2 2 1179,2 4-1311,-2 11 1,4 3 208,-6 13 0,1 9 265,0 10 0,0 7-1277,8-28 1,-1 0 0,-1-1 0,0 1 262,1 2 1,0 0 0,1-3-1,1 0-778,0 0 1,0-2 0,1 25 348,1-13 1,4-9-1758,0-10 1,4-4 906,0-7 0,2-5-870,2-10 2097,-1 0 0,0-10 0,1-2 0</inkml:trace>
  <inkml:trace contextRef="#ctx0" brushRef="#br0">15510 8417 9314,'-12'-11'2735,"1"-3"-2171,-1 2 0,6-2 124,2 7 1,3 0 544,1 0 1,10 0-542,5 0 1,7-3-383,4 2 1,5 2-75,7-2 1,3 2-1855,4-2 0,1-1-87,0 6 1,3-1-3903,1 4 5607,-1 0 0,-3 0 0,-1 0 0</inkml:trace>
  <inkml:trace contextRef="#ctx0" brushRef="#br0">16263 7778 8098,'12'0'4728,"-6"5"-3118,4-4 1,-3 4-90,4-5 1,-2 5 341,2 3 1,-2 7-727,6 4 53,3 3-715,-5 5 0,5 13 960,-3 9-1336,-8 11 0,1-26 0,-2 2-60,-3 3 0,-2 2 0,-1-1 0,-2 0-338,-3 2 0,-2-1 0,-1 0 0,-1-2-445,-4 0 0,-1-2 0,0-2 0,-1-1 406,-2-3 1,-1-1-1,-16 22-3022,0-6 1,1-6 405,2-6 2954,-2-4 0,9 0 0,-2-2 0,2 3 0,1-1 0</inkml:trace>
  <inkml:trace contextRef="#ctx0" brushRef="#br0">16983 8154 8098,'-10'-11'3059,"2"0"-1542,3-1-940,5 6 1,3 0 1393,4 2-1357,1-3 0,15 0-260,-1-1 1,3 4-146,5-3 0,6 3 146,5-4-1384,-1 6 811,4-8 0,-1 7 316,3-5-3958,7 6 2933,-21-3 0,10 5-2913,-15 0 2234,-1 5 1606,-13 1 0,2 11 0,-9 1 0</inkml:trace>
  <inkml:trace contextRef="#ctx0" brushRef="#br0">16960 8417 8098,'-15'-10'2413,"0"2"1,3 2-1312,4 2 0,6 2-479,-2-6 1,8 6 428,4-2 0,8-1-453,7 1 1,5-1-109,6 1 0,2 1-605,2-4 0,2 3-696,6-4 1,1 6-1210,2-2 1,-2 3 1137,3 1 0,-8 0-1489,-4 0 1,-4 1 2369,-3 3 0,-4 2 0,-4 6 0</inkml:trace>
  <inkml:trace contextRef="#ctx0" brushRef="#br0">17988 8212 8098,'-17'0'0,"3"-2"0,-5-1 1284,5 1-780,-2-3 1,4 1 243,1 1-88,5-1-31,1 4 191,5-5-396,5 3-138,6-8 0,8 8 394,8-6-296,7 0-349,12 2 1,7-4 143,8 2-848,-27 6 0,1-1 787,4-2 0,1 0-1081,3 4 1,1 1 1050,3-3 1,2 1 0,3 1-1,0 2 89,5-1 1,0 0-467,3 0 1,0 0 207,3 0 1,-1 0-1,-2 1 1,0 2-123,-3-2 1,0 1-1,-2 3 1,-1-1-427,-2 0 0,-1 0 1,-2 0-1,1 1-120,0-2 0,-1 1 327,-4 2 0,-1-1-323,-1-5 0,-1 1 408,-5 1 0,-1 1-17,28-3 1,-2-5 163,-5-3 0,-10-3-950,-5-4 1140,-11-3 0,-3-8 0,-5-4 0,0-6 0</inkml:trace>
  <inkml:trace contextRef="#ctx0" brushRef="#br0">18216 7161 7683,'0'-18'2017,"0"3"-1302,-5 2 0,-1 7 18,-6 2 0,1 8-320,0 3 0,-1 10-177,1 6 0,-1 6-29,1 9 0,3 4 0,1 7 1,-1 5-384,-3 7 1,-1 2 321,6-29 0,1 1-61,1-1 0,1 0 1,-1 0-1,0-1 45,1 0 0,2-1 0,-3 24-8,4-10 1,0-6 96,0-5 1,5-8-3093,3-4 478,2-10 1505,1-8 0,1-5-47,-1 0 361,0-5 82,1-1 1,-6-11-78,-2-2 571,-3-8 0,-1-2 0,0-5 0,0-5 0,0-3 0,0-3 0</inkml:trace>
  <inkml:trace contextRef="#ctx0" brushRef="#br0">18045 7378 7683,'-10'-17'346,"2"-2"0,-1 3-28,6 1 0,1 2 178,10 2 0,1-1-48,10 1 1,4-1 136,3 1 1,2-4-80,-1-1 0,1 1-165,2 4 0,3-1-617,-2 1 0,2 1 260,1 2 1,-1 3-413,-3 5 0,-7 5 211,-8 3 1,-3 8-17,-5 7 0,-1 4-46,-6 3 1,-6 3-187,-1-2 0,-8 2-83,-4 1 1,-3 0 175,-1 0 1,-3-4-13,-1-4 1,-4-5 115,5-2 0,-5-5-107,5 1 0,-1-8 375,4-3 0,5-4 0,3-4 0,2-7 0,2-7 0</inkml:trace>
  <inkml:trace contextRef="#ctx0" brushRef="#br0">18685 7081 7874,'-6'11'573,"-1"1"886,-8-1-918,2 6 0,-9 6 67,3 7 1650,-7 8-1819,-4 8 1,1 2 865,3 5-921,2-5 0,7 6-159,6-9 0,4-1 51,7-10 1,12-9-1125,7-2 1,7-8 320,9 1 511,4-9-4004,2-2 2998,9-5 1,-1-1 1021,4-3 0,-6 0 0,4-5 0,1 1 0,0 0 0</inkml:trace>
  <inkml:trace contextRef="#ctx0" brushRef="#br0">19119 7172 7716,'-12'0'1393,"-4"0"173,-3 0 1,2 2 482,2 1-1099,2 9-327,2 6 478,-1 4-671,6 6 1,-4 7 205,2 6-956,-2 4 331,4 1 1,-4 3 91,2 1-1542,3-1 1409,0-3 1,5-6-1752,0-2 1236,0-2 1,0-8 161,0-5-1810,0-6 1406,5-10 1,-3-2-842,6-5 1152,-5 0 0,5-5 982,-4-3-1353,0-7 470,1-3 1,0-10 376,3-2 0,2-3 0,-4-7 0,6 0 0</inkml:trace>
  <inkml:trace contextRef="#ctx0" brushRef="#br0">19027 7161 7716,'-11'-12'1622,"-1"1"1,1 1-1124,-1 2 1062,6-2-974,1 9 0,5-5 76,0 2 708,0 2-856,5-3 0,1 5 1446,6 0-1314,-1 0 0,7-1-912,5-3 1,0 3 183,3-3 1,2 3-1028,-1 1 1,0 0 731,-5 0 1,1 0-1249,0 0 0,-5 0-147,-3 0 322,-2 5 625,-7 1 480,-1 11 0,-6-3-176,-3 5 275,-2 0 0,-9 4 281,-1 0 1,-3-1-53,4 1-182,-5-5 981,2 4-609,0-5 0,-2 5-214,5-3 1780,0-3-1149,3 1 1,1-8 1303,-1 2-679,6-2-275,1-3-496,5 0 0,6-6-285,6 0 0,0 0 38,7 0 0,0-4-540,4 0 275,5-5 0,-2 8 106,4-3-630,-5 3 450,3 1 1,-9 0-780,0 0 597,-5 0 1,-2 5 127,-8 2 1,-3 9 156,-1 3 1,-12 2 87,-7 2 1,-7 5-124,-9 2 1,1 0 3,0 0 1,-3-5 54,3 2 0,2-4-1292,9-4 910,5-8 1,8-5-2234,10-6 2629,10-11 0,13-6 0,7-13 0</inkml:trace>
  <inkml:trace contextRef="#ctx0" brushRef="#br0">19553 7652 7720,'-12'-11'930,"1"-1"-814,4 1 0,2-5 1297,5 1-670,0-10-273,0 6 336,0-14-468,5 4 1,7-11 236,7-2-2166,2-2 1550,7-2 0,-2 6 56,4 2 0,-3 7 32,3 5 0,-4 7 347,0 3-257,-7 9 0,2 3-101,-6 8 748,0 2-420,-4 5 0,1 1 1193,-1 4-1300,1-3 0,-5 9 122,1-3-67,-6 2-163,9 2 0,-10 4 149,3-1-392,2 1 157,-5 1 1,4 0-280,-5 2 155,0-2-80,0-5 0,0 0-314,0 0 291,0 0-1826,0-6 606,0-5 634,0-7-3411,0-5 4161,5-5 0,7-7 0,6-5 0</inkml:trace>
  <inkml:trace contextRef="#ctx0" brushRef="#br0">20272 6990 7702,'-1'-12'0,"-3"1"4102,-2 4-1341,-1-3-1465,2 9-1335,10-9 69,7 9 1,2-5 264,5 6-270,5 0 122,0 0 1,9 0-2260,-3 0 1030,3 0 422,2 0 0,-1 4-2024,0 0 2009,0 5 1,-8-3-688,-3 6 836,-8-6 526,-4 4 0,-1-3 0,-3 4 0</inkml:trace>
  <inkml:trace contextRef="#ctx0" brushRef="#br0">20421 6967 7702,'-12'0'741,"1"5"-635,-1 2 1473,1 4-1015,-1 5 1,1 3 1780,0 8-1207,-6 7-775,4 7 1,-8 9 288,2 4-1859,2 7 1403,-4-3-1648,8 4 1096,-3-5 1,9-1-548,3-3-1806,3-12 1880,1-8 0,5-11 211,3-3-593,2-8 509,1-6 1,-3-6 1323,0-3-622,-6-7 0,8-7 0,-3-5 0</inkml:trace>
  <inkml:trace contextRef="#ctx0" brushRef="#br0">20295 7458 7702,'-12'-5'976,"1"-3"0,1-2 209,2-1-570,3 4-159,5-3 1158,0 4-709,10-6-354,-2 6-370,14-4 0,0 3-126,9-4 1,2 0-286,1-1 0,0 5-539,1-1 1,-1 2 670,0-2-2230,0-2 1575,-4 9 1,-2-6-1159,-6 3 1014,-4 3 300,-1-4 597,-6 0 0,-5-1 0,-1-6 0,-10-4 0,-1-2 0</inkml:trace>
  <inkml:trace contextRef="#ctx0" brushRef="#br0">20900 6830 7675,'-11'6'0,"4"4"3046,2-3-2009,5-1 0,0 4 15,0-2 1457,0 7-1641,5-2 1,2 8 1800,4-2-1859,1 3 1,-5 6-56,1 2 0,-2 8-352,2 4 0,-3 4-1345,-5 3 1111,-5 3 1,-7 8 122,-7-3-799,7-27 1,-2 0 274,-16 17 0,-5 3 270,-3-4-2516,-3-5 1495,-4-2 1,4-10-4881,3-2 5863,-3-3 0,3-5 0,-2-3 0,2-3 0,0-4 0</inkml:trace>
  <inkml:trace contextRef="#ctx0" brushRef="#br0">19747 8063 7721,'-12'-5'1265,"1"4"-783,4-4 0,-1 3 1385,4-1-976,-5 1 283,8-3 415,-4 5-976,5 0 42,5 0-335,1 0 1,16-4 91,4 1-439,6-6 89,12 8 1,7-8 235,10 5-1241,-26 2 1,1 0 1016,-1-1 1,0 1-1,7 1 1,1 1-489,0-2 1,1 0 218,4 1 1,0 1 90,-2 2 1,0 1 0,-2-2-1,-1 0-186,-5 2 1,0 2-384,-5 1 0,0 1 554,24 5-1414,-6 5 1220,-11-11 0,-4-1-324,-6-5 0,-3-1-569,3-3 0,-2-2 1206,-1-6 0,-1 0 0,-6-4 0,1-1 0</inkml:trace>
  <inkml:trace contextRef="#ctx0" brushRef="#br0">18810 8497 7721,'-23'0'0,"0"0"3316,1 5-2181,4 2 1,1 13-70,6 3-785,-6 12 1,5 1 657,-3 9-895,2 11 0,0-1 221,6-23 0,-1 1-2088,-5 26 1684,2 3 1,1-10 92,2-2-1482,3-3 1294,-5-1 1,7-11 15,-4-4-1861,4-6 1341,-2-2 1,4-5-170,-3-3 361,3-8 1357,-4-2-1762,5-5 877,0 0 0,0-5-531,0-2 390,0-8 215,5-8 0,-4-7 0,4-4 0</inkml:trace>
  <inkml:trace contextRef="#ctx0" brushRef="#br0">18662 8760 7721,'6'-21'0,"-2"-1"2372,2 6-1544,-5-10 0,10 9-13,-4-2 0,5-2 144,3 2 0,-2 2-328,2 2 1151,-3 2-1126,-5 2 0,3 3-317,-2 1-282,2 4 1,1-2-1234,1 5 876,-1 5 1,0 3 128,1 7 1,-2-1-76,-2 5 1,-3 0 247,-5 4-1849,0 0 1009,0 5 0,-5-4-95,-3 2-557,-7-2 912,2-1 1,-5 3-1101,3-4 869,2 4 402,-3-13 0,4 2 407,1-8 0,0 4 0,-1-10 0,1 4 0</inkml:trace>
  <inkml:trace contextRef="#ctx0" brushRef="#br0">19198 8634 7721,'0'-11'0,"0"-1"0,0 6 1699,-5-4-1168,4 3 0,-5-3 2083,2 3-1313,3-3-552,-9 8 187,3-3-532,-4 10 1,-1 4 170,1 10-65,0 5-383,-6 16 1,3 5 298,-5 9-2066,5 7 1672,-2-3 0,9 0-220,3-4 1,4-10 237,4 2 1,8-11-1953,7-4 994,7-8-333,4-17-1260,14-1 1579,-2-5 0,14-8 26,-3-7 896,3-13 0,-27 11 0,0-3 0,1-1 0,-1-2 0,-1-2 0,1-1 0,-2-2 0,0-1 0</inkml:trace>
  <inkml:trace contextRef="#ctx0" brushRef="#br0">19724 8566 7624,'-5'-7'193,"2"-3"290,-4 3 1703,-1-4-1046,2 0-429,1 5 345,5-5-643,10 10 0,-1-5-245,10 2 1,3 2-369,5-6 0,5 5 209,-2 0-821,3 1 634,2 2 1,-1 0-436,0 0 363,5 0 195,-8 0 0,2 0-1839,-10 0 902,-6 5 187,0 2-128,-6 4 559,-4 1 0,-3-4-189,-8 4 229,-8-8 334,0 11 0,-10-9 0,3 6 19,-8-6-19,3-1 0,-5-1 23,2 0 1,-2-1-24,-5-3 0,4 0 671,-1 0-252,6 0-256,-3 0 1822,0 0-1273,4 0 0,-3 2 118,8 2 550,3-3-842,4 14 0,-2-5 43,3 13 353,-3 2-917,13 10 358,-5 4 47,6 7-680,0 6-1088,0 5 1241,0 0 1,0-5-149,0-3-171,0-2 479,0-1-1693,0-10 669,0-3 443,0-11-2148,0 1 1227,0-10 1447,0 2 0,0-13 0,0 3 0</inkml:trace>
  <inkml:trace contextRef="#ctx0" brushRef="#br0">19667 8954 7624,'-5'-6'0,"2"-3"0,-4 5 2527,4-5-782,-7 8-228,9-4-882,-5 5-222,6 0-1,11 0-493,-4 0 136,15 0 46,-4 0-496,9 0 354,3 0 0,4 0 105,0 0-1759,6 0 111,-5 0 1183,9-5 217,-8 3-1621,3-8 1063,-4 4 1,-2-7-134,-3-2 1,-3 1 874,-8-5 0,-8-5 0,-6-5 0,-5-6 0</inkml:trace>
  <inkml:trace contextRef="#ctx0" brushRef="#br0">20204 8417 7624,'-7'1'3073,"3"3"-2561,3 3 999,1 4 0,5 2 1669,3 2 0,6 4-1572,1 8-681,5 2-543,-7 10 0,7 3-395,-5 8-1270,1-4 1320,-5 10 0,-5-5-789,-2 2 1,-4 4 296,-4 1-1732,-7-6 1188,-12 3 592,-6-9-153,-10-5-2739,-2 3 1578,-5-8 765,1-2 382,-1-6 572,-5-5 0,1 1 0,-4-3 0,5-5 0,2-5 0,1-3 0</inkml:trace>
  <inkml:trace contextRef="#ctx0" brushRef="#br0">21049 3837 7779,'-7'0'1049,"-3"-3"1318,3-1-3297,-4 0 1,0 4-84,0 0 1013,4 0 0,-3 0 0,4 0 0</inkml:trace>
  <inkml:trace contextRef="#ctx0" brushRef="#br1">2101 10290 8186,'12'-23'0,"-1"1"0,1-1-67,-1 5 1,1-2-4,-1 4 0,-3 1 7,-1 4 0,-3 4 249,4 4-292,-6-4 88,3 6 1,-6-4 39,-3 5 1,-2 1 32,-6 3 1,-3-1-8,0 4 1,-5 1-40,1 3 0,-3 1 50,-1-1 1,-1 2 16,-3 2 0,2 3-24,-5 5 0,-1-1 153,-3 1 1,0 1-47,-1 3 1,-3 2-284,0 5 0,-5 2 239,1 2 0,-2 3-2,-2 4 1,2 1-3,2 0 1,2-1 8,6 1 1,1-4-32,3 0 0,3-9 12,8 1 0,4-9-49,7-2 1,-1-1-27,6-7 0,-1 0-15,4-3 1,5-1 30,2 1 1,4-1-14,0 0 1,4 1 311,0-1 0,6 1-257,-2-1 1,2 1 124,2-1 0,1-1-138,3-2 1,-2 2 67,6-3 0,-1 4-96,5 0 0,0-3-90,3-1 0,3-3 76,4 4 0,5-5-167,-1 5 0,1-5-6,-4 0 1,-1-1 14,1-2 0,2 0 110,-2 0 1,2 0-11,-6 0 1,2 0 189,2 0 0,0 0-44,-1 0 0,0 1 76,-3 3 1,6-3-147,-2 3 1,7 1 14,0-1 1,3 0-45,1-4 1,0 0-103,0 0 0,4 0-39,0 0 0,0 0-231,-4 0 0,4 0 328,0 0 1,-29 1 0,1 1-4,28 2 1,0 0-7,-4-4 1,0 1 52,0 3 0,4-3 12,0 3 1,1 1-10,-1-1 1,-2 0 15,6-4 0,0 0-1,-31 0 1,0 0-1,31-1-27,-33-1 1,1 0 0,32 0 8,-31 1 0,0-1 0,2-1 0,-1 1 23,-1 0 0,1 0 0,0-2 0,1 0 4,-4 2 0,0 0 1,1 0-1,0 1-35,32 1 0,-30-2 0,0 0-4,-3 0 1,1 0 0,0 0 0,0 0-1,28 2 1,-2 0-1,6 0 1,-2 0-125,2 0 0,-3 4 80,-5 0 1,2 0 2,2-4 0,1 0 17,3 0 1,-3 1-1,-5 3 0,4-3 39,0 3 0,3-3 12,-3-1 0,4 0 16,-4 0 1,4-1-5,-4-3 0,-27 3 0,0-1-29,-2-1 0,1-1 1,2 2-1,0 1 4,-3-1 0,0 0 0,32-3-4,-32 3 1,0 1 0,32-3-13,1 4 0,-2 0-3,-2 0 0,-3 0-26,3 0 1,1 1-115,-1 3 0,0-2 126,-4 6 0,2-6-21,2 2 1,-2-2-199,6-2 1,-4 0 105,4 0 0,-4 0 148,3 0 0,-4-4 20,1 0 0,-2-4 164,2 5 0,-1-3-145,-28 4 0,1 1 0,23-1 118,1-1 0,-7 1-112,4 2 1,-4 0 10,8 0 1,-8 0-136,7 0 1,-6 0 134,3 0 0,-5 2-419,4 1 1,-3-1 178,3 1 1,-5-1-32,2-2 1,2 0 157,1 0 1,-2 0 8,-2 0 0,-2 0-7,-1 0 0,0-2 5,-1-1 0,1 1 121,0-1 0,-4 3-121,-1 3 1,-2-1 148,2 1 0,0 3-110,1-3 0,-3 6 0,-4-1 0,4-2-53,3 2 1,2-6-14,2 2 0,0 1 29,-1-1 0,2 0-11,3-4 1,-2 0-6,5 0 1,-5-4 5,2 0 1,-1-5 115,5 2 1,-6 0-72,5 0 0,-3-1 9,-1-3 1,-1-1 8,6 1 0,-6 1 11,1 2 0,-2-2-34,-1 2 0,-3 2 229,3-2 1,-8 5-280,4-5 1,-5 5 51,-3 0 0,0-2 68,0 1 0,-1-4-153,-2 4 1,1-3-16,-6 3 1,5-5 51,-5 1 0,2-2 168,-1-1 0,-4-1-131,0 1 1,1-2 76,-1-2 0,-6-1-16,2-3 0,-1-3-83,-3 3 1,-1-3 102,-6 0 1,1 0-38,-5 3 0,-1-3 101,-3 3 1,0-1-130,0 1 0,0-1 5,0 4 0,-5-3-25,-2 4 0,-3-5-92,-2 1 1,1-1-18,-1 0 1,0 0 66,-4 5 1,2-5-3,-5 1 0,0-2 12,-4 2 1,-1-1-12,-2 5 0,-2-6 25,-3 2 1,-2 2 6,3-2 0,-7 5 27,-1-2 1,-5 0 8,1 1 1,1-1-81,0 5 1,-1-4 56,-4 0 0,0-1 81,1 5 0,-1 0-66,0-1 1,-3 2 13,-1 2 1,-3-2 15,3 3 1,-4-2-4,1 1 0,-3-2 29,-1 2 0,0 2-39,-1-2 1,1 5-306,0-5 0,0 5 308,0 0 0,-4-4-80,0 0 0,0 0 48,4 0 1,0 0-3,0 0 0,-3-3 9,3 2 0,-4 2-5,4-2 0,-1 4 129,26 0 1,-1 1-1,-30-1-76,30 0 1,1 0-1,-31 2 130,2-2 1,-2 3-143,-1 1 1,29 0 0,0 0-74,-30 0 0,0 0 35,8 0 1,-4 0-141,1 0 0,-5 0 115,4 0 1,0-2-26,4-2 0,1 3-37,3-3 1,-7-1-122,3 1 1,-1-1 126,4 2 1,-1 1 4,1-1 0,-4-3 71,1 3 1,-3-1-23,7 4 0,-3 0 3,-1 0 1,-4 0 29,0 0 0,0 0 6,4 0 0,-1 0 64,-3 0 0,6 0-86,-2 0 1,4 0 102,-1 0 1,-1-4-96,1 0 1,4 0 189,0 4 1,-1 0-198,2 0 0,-2 0 49,2 0 1,0 0-53,-4 0 1,5 2-5,-2 1 1,-2 0-99,-1 5 0,2-5 131,2 5 0,-3-4-51,-2 3 1,1-3 21,-4 4 1,8-6-25,-5 2 0,5 1 69,-1-1 1,2 1 119,-5-1 1,5-3-110,-2 3 0,3-3 18,1-1 1,-1 4-56,-2 0 1,2 0 0,-2-4 1,2 0-10,1 0 0,0 0 37,1 0 0,-1 0-97,0 0 0,0 0 105,1 0 0,-1 0-6,0 0 0,2 0-45,2 0 1,-2 0 7,2 0 0,-3 0 17,0 0 0,3 0 5,0 0 1,5 0-142,-1 0 1,-2 0 74,-2 0 0,2 0 35,2 0 0,-1 0 49,1 0 0,-7 0 0,0 0 0,3 0 5,-4 0 0,7 0 126,-3 0 0,0 4-152,-4-1 0,1 5 19,-1-4 0,0 1-139,1-1 1,-2 1 137,-3 2 1,3 4-96,-2-4 1,1 2 117,-2-1 1,2 2-11,-5-3 0,4 4-64,0 0 1,-2 0-9,2 1 0,-1-1 227,4 1 0,2-5-101,2 1 1,-1-2-92,5 2 0,-5 1 48,1-5 1,3-1-113,0-3 1,4 4 76,1 0 0,-4 0-23,0-4 1,-1-1 66,5-3 0,2 2 140,-2-1 1,3-2-177,-8 1 1,4-1 280,1 1 1,-1 3-136,1-3 0,-4 3-77,0 1 0,-1 0 172,1 0 0,1 0 1,-5 0 1,-4 1-33,-3 3 0,-2-2-162,1 6-1,2-1 129,-5 5 0,-3-1 23,-1 1 1,-1 3 75,8 0 0,-2 0-455,6-3 0,-3 3 96,11 0 1,0 0 47,15-3 0,-4-2 0,12 0 0,6 2 0,5 2 0</inkml:trace>
  <inkml:trace contextRef="#ctx0" brushRef="#br2">23950 17988 24575,'0'0'0</inkml:trace>
  <inkml:trace contextRef="#ctx0" brushRef="#br0">16652 10679 8299,'-12'-6'2341,"-4"5"-1497,3-4 0,-3 5 62,4 0 109,6 0-554,1 0 1,6 0 221,3 0-427,7 0-64,2 0 1,10 0-168,0 0 20,-1 0-1,11 0-79,-9 0 81,9 0 1,-3 0 402,4 0-1730,0 0 871,0 0 0,2 1-153,2 3-2765,-2-3 2195,-2 5 1,-2-3-241,-6 1 21,1 5 1352,-9-3 0,-2 11 0,-4 1 0</inkml:trace>
  <inkml:trace contextRef="#ctx0" brushRef="#br0">16720 11044 8299,'-33'4'0,"3"0"4164,7 4-1986,6-1-961,11-1 310,1-1-938,15 0 0,4-3 336,13 1-1827,2-1 732,5-2 1,2-2 120,2-1-1036,2-4 800,6-4 1,0-1-14,-1 1-3292,1 0 2230,0-1 1360,-1 1 0,1-6 0,0-1 0</inkml:trace>
  <inkml:trace contextRef="#ctx0" brushRef="#br0">17976 10930 8299,'-17'-4'4561,"1"0"-4242,4 0 1,9 4-398,11 0 1,12 0-218,22 0 202,5 0-187,-14 1 1,1-2 0,1 0 0,1-1 88,6 0 1,0 0-981,3-3 1,1 1 1099,3 3 0,0 1 419,2-5 1,1-1-262,-1 6 0,1-1 0,0-2 0,0 0-14,-2 1 1,-1 0 0,-2 1 0,0 1-153,-7-2 0,0 0 0,-2 1 0,0 1 44,0 0 1,0 0 342,0 0 1,0 0-175,-3-1 0,0 2 1,-2 0-1,0 1 51,20 2-907,3 5 581,-9-2 1,2 0-3079,-7 1 1571,-2-6 1648,-11 3 0,2-5 0,-4 0 0,0 0 0</inkml:trace>
  <inkml:trace contextRef="#ctx0" brushRef="#br0">19016 9879 7859,'-4'-27'734,"0"1"1,-3 4 2284,3 7-2138,0 7 205,4 3-373,-5 15 1,4 4-44,-3 13-771,-3 7 19,1 7 1,-4 6 69,2 2 1,-2 5-210,3 7 1,1-3-3353,3 3 2519,1-8 785,2 3 0,0-8 23,0 5 1,5-4 0,2 1 0</inkml:trace>
  <inkml:trace contextRef="#ctx0" brushRef="#br0">18924 11170 7859,'7'-23'1926,"3"0"-1069,-9 5-429,4 7-194,-10 6 1,-2 6 1626,-9 3-1231,4 7 0,-11 8 237,0 8 0,-1 6-83,-7 5-353,1 10-1190,1-6 1085,1 14 1,6-4 156,3 5-23,-2 0-177,3-5 0,0-1-116,3-5-638,2-6 657,7-1 0,1-7-152,5-5 37,5-6 0,6-14-1463,12-2 1006,6-5 0,9-6 47,0-6-1522,6-9 1709,-9-4 1,4-6-728,-4 4-48,-6-5 525,-1 8 1,-12-4-911,-4 5 859,-6 6 1,-7 0-230,-3 6 318,-7 4 232,-7 2-81,-10 5 608,-1 0-392,-11 10 1,0-1-95,-6 10 235,5 0-103,-3 4 0,10 0-124,0 0-1096,4-5 729,13-2 150,5-4 300,7-1 0,10 6 0,1 0 0</inkml:trace>
  <inkml:trace contextRef="#ctx0" brushRef="#br0">15704 12666 7859,'-21'-4'116,"1"-1"465,0-1-472,-4 3 0,6-2-78,-5 5 74,0 0 0,-1 5 76,-3 3 1039,3 2-746,-9 1 0,4 6 512,-5 2-530,-5 7-427,-2 4 1,-1 9 894,0 3-1519,21-18 1,0 1 802,-2 1 1,1 0 212,-2 5 1,2 0-244,1-1 1,1-1-1,1 2 1,0 0-728,-11 26 1109,2 0-381,16-26 1,1 0 0,-7 23-12,3-1 0,4-5 110,3-2 0,3 5 38,5 2-104,0-2-53,0 5 1,6-8-59,6 5-322,-1-5 277,11 8 0,-5-14-105,6 0 1,5-5 134,3-3-598,2 0 361,6 0 1,-3-4 608,2-4 1,2-5-641,2-2 0,4-5 89,3 1 0,0-6 26,4-2 1,-1-4-167,1 1 313,3-8-136,1-8-1082,-4 0 846,8-10 219,-14 9-66,9-13 1,-8 6 125,6-11 0,-10 4-143,2-3 149,-8 5-101,1-8 0,-8 3 129,-1-4-154,-5 5 47,3 1 1,-5 0 124,0-2 66,0 2-193,0-10 84,0 7-38,-6-8 0,1 3-34,-3-2-315,-2-2 223,3-11 0,-4 3-98,-1-6 0,-1 0-42,-2-7 1,-3 29 0,-1-1-119,-2-3 1,0 0-268,0 1 1,0 0 598,-2 1 1,0 0 0,-2 0-1,-2 2-22,-3-29-141,-13 5 44,-5 5 862,-14 10-531,-7 7 0,-11 13-104,25 14 1,0 2 515,-2-1 1,0 1-366,-5 4 0,0 0 0,1-1 0,0 1-18,-4 2 0,0 1 29,4 3 1,0 2-90,-2 1 1,1 2 0,4-1-1,1 1-292,0-1 0,0 1 16,-24 9 175,17 4 0,9-4-1417,13 0 93,8-5 1022,6 7 316,10-8 0,11 8 0,8-3 0</inkml:trace>
  <inkml:trace contextRef="#ctx0" brushRef="#br0">15372 13328 7859,'0'-11'0,"0"-1"1711,0 1-429,-5 5-562,4-5 80,-9 5-457,9 0 0,-4-1 196,5 4-694,0 1 159,-5-3-328,3 5 256,-3 0-211,5 0 202,-5 5 1,4-2-96,-3 4 485,3-4-221,1 2 1,-4-4-80,0 3 532,0-3-136,4 4 146,0-5 0,4 2-1455,0 2 447,0-3 67,-4 4 0,4-4-286,-1 3 1,2-1 333,-1 4 338,-2 1 0,8 3 0,-4 1 0</inkml:trace>
  <inkml:trace contextRef="#ctx0" brushRef="#br0">16023 13328 7859,'0'-11'1512,"0"4"-380,0-3 101,0 4-813,0-6 1,2 5 180,2-1 36,-3 6 0,9-8-159,-9 8-487,9-3 107,-3 5-460,-1 0 234,4 0 245,-8 0-705,3 0 391,-5 5-100,0 2 1,-4 4-192,0 0 1,-5 1 69,1-1 533,3-4-189,-5 3 1,8-4-174,-6 6 823,6-6-250,-9 4 283,10-9-282,-4 9-189,5-8 0,-1 3 1158,-3-5-523,3 0-302,-4 0-7583,5 0 5684,5 0 1428,-4 0 0,9-5 0,-4-2 0</inkml:trace>
  <inkml:trace contextRef="#ctx0" brushRef="#br0">15304 13945 7859,'-17'0'1539,"5"-5"-965,-5 4 1,6-5 272,-1 6-400,6 0-54,-4 0 1324,9 0-458,-4 0-311,5 0-689,10-5 1,-1 4-48,10-3 1,4 2 26,3-2 1,6 3-28,-2-3 1,3 1-1,2 0 1,-1 1 26,0-2 0,0 3-27,1 1 1,-2 0 106,-3 0-553,3 0 263,-9 0-988,4 0 647,-5 0 0,-1 0-34,-3 0-223,-3 5 312,-5-3 1,1 4-236,-1-2 133,-4-3 84,-2 4-27,-5-5-457,0 0 715,-5 0-63,-2 0 1,-4 0-105,-1 0-170,1 0 254,-5 0 1,-2 0-88,-5 0 22,0 0 78,-5 0 0,3 0 102,-6 0 29,1 5 0,-3-2-243,2 4 900,-2-4-700,4 2 107,0 0 608,-4-4-470,9 4 1,-4-5 117,5 0 1534,5 0-452,7 0-578,1-5 571,14-1-878,-3-6 0,17 2 1128,5 3-1042,4-3-308,8 3 0,-1-3 401,0 2-355,1-2-153,-1 4 0,0-2-154,0 1 0,-3 4 267,-1-1-1152,-4 3 693,7 1 0,-9 0 67,2 0-1709,-2 0 1126,-6 0 1,-1 1-1558,-6 3 1158,1 3 422,-1 4-1931,0 0 1176,1 1 589,-6-1 240,4 1-2889,2-1 3449,0-5 0,5 5 0,-6-5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3426 9788 7859,'-11'-7'4587,"-1"4"-4529,6 1 1,-3 9-148,5 4 2668,1 6-1680,3 5 1,0 6 10,0 3 4,0 2-509,5 11 1,0 3 244,2 10-718,3 0 0,-4 5-26,-3-29 0,1-1 0,1 4 0,-1 1 103,-2 1 0,0 0 1,0-1-1,0-1-308,-2 1 1,0-1 0,0-2-1,0 0 179,0 31 0,0-3-1139,0-5 0,-4-11 573,0-8 0,0-9-1786,4-10 1707,-5-7 1,4-9 164,-3-6 0,3-9-109,1-7 1,0-13-314,0-6 0,-4-11 1022,0-8 0,-2-2 0,2 27 0,0 0 0,-2-1 0,0 1 0</inkml:trace>
  <inkml:trace contextRef="#ctx0" brushRef="#br0">3289 10039 7859,'0'-29'0,"0"2"0,0 4 2606,0 4-1699,0-2 0,7 8 654,4-2 1,2 1-784,6-1 1,0 2 523,4-2 0,-1 6-626,1 1 0,5 6-688,3-2 0,2 3 43,1 1 1,-4 1-597,1 3 1,-6 6-47,2 5 1,-6 5 510,-5-1 1,-2 3-1092,-11 1 1,-1 1 333,-10 2 1,-1 2-271,-10 3 0,-4 2 539,-3-3 1,-5 3-735,5 2 1,-6-2 549,1-3 0,3-7 772,2-8 0,2-2 0,1-2 0</inkml:trace>
  <inkml:trace contextRef="#ctx0" brushRef="#br0">4009 9731 7859,'0'-7'1194,"0"2"0,-4 6 1207,0 3-1631,-5 8 0,3 5 67,-6 6 1,1 6 172,0 6 0,-1 4-530,1 7 0,1 4-336,2 4 0,-1 5-70,5 2 0,1 0 92,3-4 0,6-6-1709,5-5 0,6-3 923,6-9 1,1-3-3841,2-12 4460,4-8 0,4-1 0,0-3 0</inkml:trace>
  <inkml:trace contextRef="#ctx0" brushRef="#br0">4785 9685 7859,'-11'-12'3202,"0"6"-1015,-1-4-1067,1 9 57,-1-9-716,6 8 0,-3-2 220,5 8-99,-5 3-345,3 9 0,-5 2-165,-1 5 87,1 5 1,-2 6-487,-2 8 0,0 5-56,-8 6 1,2 2 161,8-23 0,0 0 0,0 1 1,2-1 127,-1 2 1,1 1 0,-1-3 0,1 0-639,-1 1 0,1-1 0,-3 17-314,3-3 0,7-14-63,0-9 1,-1-5-447,1-7 1115,0-5 0,6-3-273,2-11 1,1-6 711,2-12 0,3-4 0,-3-4 0</inkml:trace>
  <inkml:trace contextRef="#ctx0" brushRef="#br0">4660 9708 7859,'0'-28'0,"4"4"0,-1-3 1980,6 8-1255,-8 3 0,10 9 62,-4 3 2148,-2 3-1925,5 6 0,-3 9 1615,4 13-1825,1 7 1,-1 18-521,1 5 0,-1 5-388,-5-28 1,-1 1-1,1-1 1,0 0 142,-1 1 1,1-1-1,0 2 1,0 0 11,-1 1 1,1-1 0,0-3 0,-1 0-1075,7 24 1,-1-7 759,1-8 0,-1-4-1652,1-7 0,-6-8-444,-2-8-868,2-7 1473,-5-3 0,-1-7 1427,-7-1 331,-9-4 0,-1-9 0,-6-2 0</inkml:trace>
  <inkml:trace contextRef="#ctx0" brushRef="#br0">4534 10256 7859,'-11'-23'1103,"1"2"1171,2 1-1848,3 4 0,7 1 788,6 0 0,1-1-584,10 5 1,1 1-437,7 2 1,-2-1 44,6 5 0,-2 1-667,1 3 1,3 0-607,-2 0 1,0 1-2783,0 3 3816,2-3 0,-9 9 0,4-4 0</inkml:trace>
  <inkml:trace contextRef="#ctx0" brushRef="#br0">5174 9890 7859,'0'-6'1772,"0"1"1,-2 5-991,-1 0 881,1 0-1024,-3 10 0,4 3 42,-3 10 2303,3 10-1958,-4-3 0,1 16 1862,0 0-2316,0 9 1,4 4-17,0 2 1,5 0-206,3-4 1,6-4-397,1-11 1,6-10 94,-2-13 0,2-8-614,2-11 1,1-6 434,3-6 0,-2-11-1339,6-11 0,-1-5-252,4-7 1,-3-8 9,-1-4 0,-17 27 0,0-1 284,0 2 0,0-1 0,-3-2-1,-2-1 769,-1 0 1,-3-1 0,0 1-1,-2-1 658,-4-3 0,0-1 0,0 4 0,0-1 0,-3-1 0,-2-1 0,0 0 0,-2-1 0,-1-2 0,0 1 0</inkml:trace>
  <inkml:trace contextRef="#ctx0" brushRef="#br0">6053 9845 7859,'6'-27'481,"-2"0"1310,-3 2-1426,-1 1 0,-1 5-24,-3 0 0,2 5-22,-6-1 1267,6 2-382,-3 7-528,0-4 1,-1 10 163,-1 0 1,1 7-243,2 12-512,2 0-17,-8 19 0,9-2-195,-3 10-107,-2 4 0,1 2-175,-3 5 0,2 4 325,2 0 0,3-4-300,-3-3 0,3-2 59,1 1 0,3-4-920,1-7 1,5-7 527,-1-9 0,2-8 307,1-7 1,1-4-192,-1-7 0,-1-7-485,-2-4 1,1-11 285,-5-8 0,-1-8 799,-3-4 0,0-7 0,6-3 0,0-6 0</inkml:trace>
  <inkml:trace contextRef="#ctx0" brushRef="#br0">6019 9856 7859,'-5'-34'855,"2"5"960,-4 2-1435,4 8 0,-2 1 599,5 3 0,1 4-449,3-1 0,-1 1 46,4 3 1,2-2-163,6-1 1,2 3-412,2 0 0,2 2 97,-2-2 0,7 0-698,0 4 1,1 0-31,-4 4 0,-1 0-426,-3 0 1,1 5-216,-5 3 1,0 2 575,-3 1 1,-6 4 185,-2 1 0,-3 0 145,-1-1 0,0 2 347,0 2 1,-1 2-93,-3-1 0,-2 2 107,-6 5 0,-3-3 0,0 3 0,-4-2 0,4 2 0,-6-2 0,2 6 0,-2-6 0,-2 2 0,5-4 0,3-4 0,2-3-83,2-5 3448,-1 1 0,9-6-1690,6-2 0,6-8-1302,14-3 1,-1-7-256,8-2 0,1 0-129,3 1 0,0 2-425,0-2 0,-1 2 221,-2 2 1,-3 4-137,-5 4 0,-2 1 82,-2 2 0,-4 7 209,-7 4 0,1 2-77,-5 6 0,-2 0 160,-6 4 0,-2 1-74,-5 2 0,-6 0-17,-2 4 1,-2-1-353,-2 2 0,0 1 144,0-6 0,-4 0-293,1-7 0,0 1 147,7-5 0,-1-1-1195,5-6 989,5-3 0,5-15-668,5-6 1296,5-9 0,1-9 0,5-7 0</inkml:trace>
  <inkml:trace contextRef="#ctx0" brushRef="#br0">6487 9479 7859,'22'-21'0,"-3"2"0,4 7 971,-1 8 1,2 6 1307,7 5 1,-6 11-1397,2 13 1,-2 3-212,2 4 0,-7 4-1796,3 7 1978,-3 3-481,-2 10 0,-1-1-80,-11-27 0,-1 1-369,-2-2 1,0 0 86,3 4 1,-1 0 0,-4-3-1,-1 0-458,2 0 1,0 1 364,-3-1 0,-2 0 0,-1 1 0,-2 0-599,-1-2 0,-2-1 0,0-1 0,-2 0 97,-8 14 1,-4 2-674,-3-9 1,-4 3 56,-4-7 1200,0-7 0,-2-9 0,-2-6 0,-4 0 0,-2-3 0</inkml:trace>
  <inkml:trace contextRef="#ctx0" brushRef="#br0">7526 9822 7859,'-22'-5'0,"-1"4"0,1-4 0,3 5 2807,3 0-866,9 0 87,2 0-1453,5 0 1,6 0-157,6 0 0,6 1-153,8 3 1,5-2-370,7 6 0,-1-6 118,5 2 1,-4 1-948,3-1 0,1 0 530,4-4 0,-5 1-1379,-3 3 0,1-3 172,-1 3 0,-5-3 1609,-6-1 0,-8 0 0,-3 0 0</inkml:trace>
  <inkml:trace contextRef="#ctx0" brushRef="#br0">7549 10107 7859,'-28'7'2698,"4"3"0,3-7-1608,9 4 600,6-4-1069,6 7 0,10-8 67,5 6 244,6-6-565,6 4 1,3-6 194,4 0-323,5 0 1,2 0-980,5 0 1,-1-6 511,1-1 0,0-2-2107,-1 1 1,-3 0 1287,0 4 0,-6-4 1047,-2 4 0,-5-5 0,-6 3 0</inkml:trace>
  <inkml:trace contextRef="#ctx0" brushRef="#br0">8977 9651 7859,'-15'0'3034,"-1"0"-1565,1 0-963,4 0 1,4 10-48,4 5 1,1 12-171,2 7 0,2 7 106,1 8 1,0 4-82,5 8 0,-6-1-533,0-28 0,0 1 0,0-1 1,1 0 55,-1 3 1,0-1 0,2 29-381,-4-2 1,-2-9-342,-2-6 1,3-2 448,-3-6 1,2-6-712,-2-9 670,3-5 0,-6-12-80,4-2 0,0-8 166,-5-4 1,5-12-44,-5-7 1,4-11 40,-3-7 0,3-7 392,-4-9 0,6 29 0,0-1-4,-1-3 1,-1 0-1,2 0 1,0 1 3,-2-3 0,0 0 0,2 2 0,1 2-98,-3-1 0,0 1 0,1-25 98,0 5 0,3 6 830,3-1 0,5 8-324,7 7 1,3 5 873,5 6 0,4 1-480,-1 3 1,1 8-198,-4 7 0,3 3-108,1 1 0,3 0 95,-3 0 0,-2 5-638,-6 2 1,3 3 216,-3 2 1,-2-1-58,-2 1 1,-4 3-1,-3 0 1,-3 5 26,-5-1 0,-1 7-131,-3 1 0,-4 4-201,-7 0 0,-3 2-2286,-5 1 1,-5 0 1065,-2 0 1,1-4-503,-2-4 0,2-3 1815,-1-4 0,-8-2 0,2-6 0</inkml:trace>
  <inkml:trace contextRef="#ctx0" brushRef="#br0">9673 9536 7859,'-11'-11'0,"0"0"805,-6 4-660,4 2 1,-4 5-109,1 0 2264,-1 0-1489,-6 10 0,0 0 29,0 13 523,0-2-862,0 17 1,2-7 118,2 11-613,2 0 0,3 10 45,3 5 1,-3 0 47,6 4 1,5-7-697,3-5 1,6-8 470,9-7 0,7-2-1503,4-9 0,6-8 684,-1-11 1,3-3-451,4-1 0,-3-7 215,4-4 1178,-4-5 0,1-7 0,-1 0 0,-1 0 0,-4 0 0,-5 0 0</inkml:trace>
  <inkml:trace contextRef="#ctx0" brushRef="#br0">10130 9536 7859,'-11'-5'0,"-6"4"0,5-8 0,-4 5 2703,4-4-1766,5 6 1,-3-3-30,3 5 1,-3 3 109,-2 4 1,1 3-295,-1 13-439,1-2 0,-6 17-672,-2 0 0,2 6 293,-2 6 1,1 2-285,-1 5 1,-3 1 428,3 3 1,3-4-1088,0 0 1,5-10 345,3-9 0,3-7-2580,5-5 2232,0-7 0,5-8-399,3-11 1437,-3-11 0,10-11 0,-2-8 0</inkml:trace>
  <inkml:trace contextRef="#ctx0" brushRef="#br0">10085 9594 7859,'6'-28'1186,"-1"3"1,-1-2 37,0 4 0,5 5-573,-2 3 0,0 7 2598,0 4-2416,-4 3 1,6 11-71,-6 5 0,5 12-296,-4 7 1,1 7-481,-1 8 0,-3 2-118,3 3 1,-3 5-264,-1-2 1,4 4-724,0 0 0,1-6 695,-2 2 0,0-9-1365,5-2 0,-5-10 773,5-5 0,-5-15-1576,0 0 1918,-1-11 0,-2-7 23,0-9 1,-2-5 30,-1-7 618,-4 0 0,-4-5 0,-1-1 0</inkml:trace>
  <inkml:trace contextRef="#ctx0" brushRef="#br0">9948 9959 7859,'-22'-6'2944,"3"2"-1416,-3-3-226,10 6 0,5-4-20,11 5-871,10-5 0,4 3-291,5-6 0,5 4 47,2-3 0,3 0-1099,1 0 1,1-4 607,-1 4 0,0 0-1568,0 0 1,-3 3 962,-1-4 1,0 6-1158,0-2 2086,-7 3 0,-2-4 0,-3-2 0</inkml:trace>
  <inkml:trace contextRef="#ctx0" brushRef="#br0">10507 9445 7859,'0'-8'0,"0"1"2626,0 4 1,5-2-1317,3 5 1,2 1-794,1 3 1,2 4 560,2 7 0,2 9 1499,2 11 0,1 4-1907,-5 7 0,1 6-1089,-5 5 0,-5 5-42,-3-28 0,-2 0 0,-2 1 0,-3-1 322,-1 0 0,-1 0 0,-3-1 0,-3-2-528,0 0 1,-2-1 0,-17 26 69,5-7 1,-6-10-4780,2-12 5376,-9-8 0,-1 0 0,-6-7 0,0-4 0</inkml:trace>
  <inkml:trace contextRef="#ctx0" brushRef="#br0">11067 9868 7859,'-12'0'0,"1"-4"0,0 0 2802,4 0-1807,2 4 1,5-1-30,0-3 380,5 3-819,12-4 0,4 1-284,14 0-84,-4-5 1,14 7-322,-3-6 1,-2 4 213,2-3 0,4 3-1068,3-4 1,1 4 583,-5-3 0,0 4-1213,-3 0 1,-3 1 464,-5 2 0,-5-1 302,-2-3 1,-8 3 877,-4-3 0,-2-2 0,-7-1 0,-1-4 0</inkml:trace>
  <inkml:trace contextRef="#ctx0" brushRef="#br0">11398 9685 7859,'-15'-1'2787,"0"-3"-1069,-1 3-1180,5-5 1,5 12 689,2 1 0,2 10-703,2 6 1,4 6-482,0 9 0,5 2-569,-1 6 0,2 7-1294,1 1 1,1 4-2020,-1-5 3544,0-2 1,6 0-1,1-5 1</inkml:trace>
  <inkml:trace contextRef="#ctx0" brushRef="#br0">12255 9491 7859,'-23'0'0,"4"0"1026,0 0 0,5 6 3178,-2 6-3443,9 4 0,2 13 148,5 5 1,-1 8-402,-3 12 0,-1 5-537,1-23 0,0 1 1,-1 0-1,0 0 170,1 3 1,0 0 0,1 2 0,1 0-29,0 0 0,0 0 0,2-1 0,-1 0-451,1-2 1,0-1 0,0-4-1,0 0-1634,0 27 0,0-4 1192,0-4 0,0-8-108,0-11 1,0-6-62,0-9 622,0-8 0,0-7-1048,0-8 0,4-7 638,0-8 0,1-9 737,-1-6 0,-3-6 0,4-5 0</inkml:trace>
  <inkml:trace contextRef="#ctx0" brushRef="#br0">12152 9673 7859,'0'-17'2482,"0"-5"-1614,0 9 1,0 1 1720,0 4-1796,5 1 1,5-1 357,5 0 0,2 6 585,-2-2 0,3 3-966,5 1 1,1 5-358,2 2 1,-2 7-568,3 2 1,-3 4 177,-1-1 0,-1 4-598,-3 3 0,-8 0-100,-7 4 1,-5 2-466,-7 6 0,-6-1-108,-13 5 1,-3-6-966,-8 3 0,-3-8-189,-4 0 1,3-6 2400,0 2 0,0-6 0,-1-3 0,5-3 0,5 1 0</inkml:trace>
  <inkml:trace contextRef="#ctx0" brushRef="#br0">12883 9571 7859,'-28'17'0,"-1"5"3525,-6 1-2348,6 6 1,6 9-81,8 0 0,2 5 201,2-1 1,3 6-477,1 2-1801,4-1 1331,-2-8 0,6-2-219,3-4 203,8-6 0,5-1-1732,6-5 0,1-9 1033,3-3 0,-2-7-1808,6 0 0,-1-3 92,5-1 2079,-1-10 0,-2 1 0,-1-8 0,1 5 0,-2 3 0</inkml:trace>
  <inkml:trace contextRef="#ctx0" brushRef="#br0">13374 9548 7859,'-12'-5'0,"1"3"3080,0-1-2011,4 1 0,-2 4 269,6 1 0,-5 5-706,4 7 1,-1 3-170,1 5 0,-1 6-124,-2 5 1,-4 11-128,4 8 1,-7 4-405,-1 4 1,-2-1-376,9-28 1,1 0-1,-5 23-145,1-2 0,1-10-453,6-4 0,0-9-180,4-3 1,2-13 656,1-7 1,0-4-244,4-3 1,1-1 378,4-3 1,-5-6 190,1-6 0,-4-4 361,3 1 136,-4-3 0,7-6 1,-4-1-1</inkml:trace>
  <inkml:trace contextRef="#ctx0" brushRef="#br0">13351 9628 7859,'6'-29'0,"1"1"1140,-4 5 1246,-1 5-1368,3 2 2020,0 4-1496,1 6-416,6 1 1,-1 5-544,1 0 1,3 4-906,0-1 0,4 6 70,-4-1 0,6-2-123,-2 2 1,2-6-784,2 2 1,-4 1 610,0-1 0,-4 1-1187,4-1 0,-9-3 839,2 3 1,-8-1 97,0 0 1,-3 0 343,-1 4 0,-7-3 377,-4 4 1,-2 3 188,-6 5 1,-4 4 328,-3-1 0,-5 2-295,5 2 0,-5 0 149,5 0 1,-6 0 1151,1 0 0,3-2-553,2-2 0,3 2 356,4-6 1,2 3-622,6-7 0,5 3 82,2-6 1,4-3-216,4-2 0,3 3-93,9-3 0,1 1-275,6-4 0,5 0 110,3 0 0,0 0-178,0 0 1,0 0 100,-4 0 1,0 0-209,-4 0 0,-2 0 76,-2 0 0,1 0-608,-4 0 0,-2 5 39,-7 3 0,6-2-143,-5 2 1,3-1-132,-7 5 1,1 1 291,-1 2 1,-3-3 97,3 4 1,-3-4 104,-1 0 0,-1-1-18,-3 1 0,-4-1 123,-7 0 1,-3 1-93,-4-1 0,-3 2-68,-1 2 1,-3-2-171,-6 2 0,2 2-356,3-2 1,-2 4 354,5-4 0,2 0-228,6-3 1,3-6 771,4-2 0,6-3 0,1-11 0,5-3 0</inkml:trace>
  <inkml:trace contextRef="#ctx0" brushRef="#br0">14082 9354 7859,'11'-5'0,"-4"3"0,3 2 4973,-3 8-3326,4 7 0,0 8-328,0 7 0,1 9 26,-1 2 1,-4 5-171,-4 4 1,-1 5-971,-2 6 0,-2-27 0,-1 0-270,-1 0 0,0 0 1,-3-2-1,-1 0 74,-1 0 1,-1 0-1,-12 27-423,-1-6 0,-5-2-488,-2-6 1,-3-5-1009,-1-6 1,-1-1-3860,1-6 5769,-5-1 0,-2-5 0,-4-4 0,-1-1 0,0-1 0</inkml:trace>
  <inkml:trace contextRef="#ctx0" brushRef="#br0">22522 12552 8038,'0'-12'-194,"0"1"-52,0-1 0,-5 6 1103,-3 2 1,-8 5-253,-7 7 1,-5 5 224,-6 10 1,-6 10-239,-1 5 0,-1 6-534,18-20 0,2 1 0,2 3 1,1 2 52,-4 2 1,0 0 0,3 2-1,2 0-83,-2 0 1,2 0-1,2 2 1,1 2-198,1 0 0,2 0 1,2-4-1,2 0 239,2-1 0,1-1 0,-2 26-1029,7-4 0,4-5-12,0-7 0,8-3 971,0-4 0,3-4 0,-2 1 0,-2 0 0,-2-2 0</inkml:trace>
  <inkml:trace contextRef="#ctx0" brushRef="#br0">22453 12586 7978,'-11'-12'0,"1"5"835,2-1 1,-1 4 280,6-3-653,-1 4 0,4-1 26,0 8 0,0-1 180,0 4 0,-2 6-160,-1 6 0,0 3 34,-4 0 1,-1 5-57,-4 0 0,0 4-181,-3 0 0,-3 7 114,-5 4 0,-4 6-452,1 2 1,8-21-1,0 0 166,1-1 1,0 1 0,-4 4 0,0 0 11,0 1 0,0 1 0,2-1 0,0 0 46,2 2 1,0 0 0,0-1 0,1-1-71,2-1 1,1-1-1,-14 26 61,5-5 1,4-4-396,3 0 1,2-3 268,2-4 0,-1 1-707,1-5 0,-1-5 139,1-6 1,5-8-670,2-4 281,2-3 1,8-5-302,1-3 1,5-13 152,3-7 1,0-10 1046,8-8 0,-3-11 0,8-7 0</inkml:trace>
  <inkml:trace contextRef="#ctx0" brushRef="#br0">22328 13477 8005,'-19'6'-435,"0"-2"0,0-3 770,-4-1 0,1 1 657,3 3 1,3-3-183,4 3 0,1-3 281,-1-1 0,6-1-317,2-3 1,4 3-294,4-3 0,8-1-126,7 1 1,7-4-190,5 0 1,2 2-93,1-2 0,4 2-24,0-2 1,0-1-222,-4 5 1,1-3-57,-1 3 0,-1-4-435,-3 4 0,-2-1-164,-5 2 1,-5 1-123,-3-1 569,-2-4 1,-7 1-10,-2-6 1,-8 0 99,-3-4 1,-5 3-17,-3-7 0,2-4-130,-2-6 1,2-3 192,2-1 0,5-2 130,2-2 0,2 3 207,2-4 0,9 4-147,3 1 1,7 4 684,0 4 1,2 3-234,2 4 0,1 2 97,3 6 1,-3 1 37,3 2 0,1 3 342,-2 5 1,6 1-455,-1 3 0,-2 4-188,1 7 0,-3-1-272,3 5 0,-4-4 110,0 4 1,-3 0-406,-4 4 1,-2 0 57,-6 0 1,-3 1-106,-1 3 1,-5 1 223,-2 2 0,-7 3 30,-8-2 1,-3 2 176,-5 1 0,1 0 349,-1 0 1,0-5 83,0-2 1,5-3-183,3-1 0,4-5-19,3-3 0,4-3-192,8-5 1,9-2-302,10-5 1,6 0-242,9 0 1,4-5-581,7-2 1,-1-4 208,6 0 1,-7 1 819,-2 2 0,1 3 0,-7 3 0,-2-6 0,-4-5 0</inkml:trace>
  <inkml:trace contextRef="#ctx0" brushRef="#br0">21094 14356 7953,'12'-24'1513,"-1"-3"1,-4 7-184,-4-3-1502,-1 8 601,-2 3 399,0 7-552,-11 21 0,4-1 0,-8 15 0,-4 6-5,-4 6 0,-1 6-364,-7 1 0,2 6 270,-1-2 0,11-22 1,1 0-111,1 4 0,-1-1 1,-2 0-1,0 1-270,1 1 0,0 0 0,0-1 1,1 0 220,2-1 0,2 0 0,0-4 0,1 0-202,-6 27 0,7-13-695,9-2 1,4-10-91,6-5 0,6-12-1889,10-4 2858,5-7 0,-1 1 0,7-5 0,3 0 0</inkml:trace>
  <inkml:trace contextRef="#ctx0" brushRef="#br0">21163 15030 7960,'-17'5'583,"0"-4"1,-1 4 828,3-5 1383,2 0-1553,7-5 1,7-1-626,10-6 1,7-3-106,9 0 1,2-2-177,5 2 0,2 3-234,2-4 1,-3 7-53,3 2 1,-1 3-233,1-4 0,-2 6-429,2-2 1,-3 3 418,0 1 1,-2 0-804,-3 0 0,-6 0 396,-5 0 0,-9 0-1168,2 0 1251,-3 0 1,-3-5 114,-2-3 1,-8-7-5,-4-4 1,-2-13-116,-1-6 1,-4-6 229,-1-6 1,1-1 30,4-2 1,3 1 904,0 10 1,6 5-479,-2 15 1,3 8 1057,1 2 1,5 8-350,3 1 0,3 1 4,4 2 0,7 2-128,4 1 0,6 4 130,-1 4 1,5 1-478,2-1 0,4 2-119,-4 2 1,4-1-673,-4 5 1,-1-4 303,-6 4 1,0-4-659,-4 4 1,-5-1 71,-7 1 0,-3 3-222,0-3 1,-6 2 348,-2 2 0,-3-1 127,-1-3 1,0 1 406,0-5 1,0 1-91,0-5 0,-3 4 383,-1 0 1,-4 1-196,4-5 1,-3 1 721,3-1 0,0 0 360,4 1-615,-5-1 1,5 1-278,0-1 1,6-1-224,10-2 1,-1-2-99,8-2 1,-2-3 124,10 3 0,3-4-1341,4-4 0,6 2 116,2-6 815,5 0 1,6-3-1,0 0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9071" units="cm"/>
      <inkml:brushProperty name="height" value="0.09071" units="cm"/>
    </inkml:brush>
    <inkml:brush xml:id="br2">
      <inkml:brushProperty name="width" value="0.12095" units="cm"/>
      <inkml:brushProperty name="height" value="0.12095" units="cm"/>
      <inkml:brushProperty name="color" value="#FF0000"/>
    </inkml:brush>
  </inkml:definitions>
  <inkml:trace contextRef="#ctx0" brushRef="#br0">1028 6670 7973,'-12'6'0,"1"3"0,0-5 0,4 5 0,-3-3 0,9 0 0,2-1 0,11-5 4035,-1 0-2676,16 0 0,-7-5-50,10-2-976,1-3 1,3-3-636,0-2 0,1 2 250,-1-2 0,-4 1-702,1-1 1,-6 3 380,2 1 0,-4 1-434,-4 6 1,-7 0-452,-4 4 909,-5 5 0,-3 1 170,-8 6 1,-2-2-60,-2-2 0,-3 0 10,0-4 0,-4-1-10,4-7 0,-2-4 120,2-7 1,2-8-23,-2-7 0,2-4 398,2-4 0,3 1-186,1-5 1,4 5 620,-1-1 1,3 4 23,1 3 0,5-2-358,3 3 0,3 3 366,4 4 0,-1 1-197,5 2 1,2 3-414,5-2 0,-2 5-3,3-2 0,2 4-449,2 0 0,2 5 283,1-1 1,-5 2-604,-2-2 0,-3 3 33,-1 5 0,-4 5 275,0 3 0,-6 7 201,-2 4 1,-1 3-92,-6 0 1,0 6 563,-4 3 0,0 3-208,0 4 0,-4-2 417,0 2 0,-5 2-256,2 2 0,2-4 513,1-3 0,2-2-82,2-7 0,0 5-12,0-5 0,3-4-215,5-7 0,0 0 22,12-3 0,-1 2-341,3-7 1,3-2 60,1-1 0,3-4-557,6-4 1,3-6 79,0-5 0,0-5-939,-4 1 1,-1-2 25,-2 2 1,-5-1-545,-7 5 1,-2 1 40,-6 6 0,-6-1 1669,-5 6 0,-5-6 0,-6 2 0</inkml:trace>
  <inkml:trace contextRef="#ctx0" brushRef="#br0">9297 2775 7803,'-7'-6'468,"-3"0"148,2 2 0,-2 3-287,-1-3 1,-1 2-152,1 2-70,5 0 0,1 2-123,5 2 1,5-3-230,2 3 0,5-2 204,3 2 0,3-3-51,5 3 1,1-3 119,2-1 1,-2 0 70,3 0 0,1 0-52,-1 0 1,3 0-22,-3 0 0,1 0 16,-2 0 1,0 0 136,4 0 0,-3 0 251,3 0 0,-3 0-83,3 0 1,0 0-58,0 0 1,6 0-171,-6 0 1,9 0-98,-4 0 0,3 0 60,0 0 0,2 0-134,6 0 0,-4 0 82,0 0 0,-4 0-61,4 0 1,-2 0-66,2 0 0,1 0 73,-5 0 0,1 4-60,-5 0 1,0 1 95,0-1 1,1-3 4,-1 3 1,-4-3-4,1-1 1,-1 0 6,4 0 1,-3 0 33,-1 0 1,1 0 95,3 0 0,0 0-85,1 0 1,-1 0-23,0 0 0,-1 0-76,-2 0 0,4 1 76,-4 3 0,3-3-111,-8 3 1,6 1 5,-1-1 1,0 1 14,0-1 1,1-3 28,-6 3 0,6 1-14,-2-1 0,3 0 205,2-4 1,-5 4-58,1-1 0,-1 1-36,4-4 0,-3 4-40,-1 0 0,1 0 19,3-4 1,-2 3-36,2 1 1,-6 0-5,6-4 1,2 0-28,2 0 1,1 1-16,-1 3 0,-2-3 15,2 3 1,-2-3 14,3-1 1,-3 0 16,6 0 0,-5 2-33,1 2 1,-2-3 1,-2 3 1,4-2-1,0 2 1,0-3-2,-4 3 0,-3 1 6,-1-1 1,1 0-5,3-4 1,-4 4-18,1-1 1,-4 1 18,3-4 0,-2 0 39,6 0 0,-6 0-27,6 0 0,-6 4 2,3 0 0,-1 0 28,4-4 0,1 0 3,-1 0 1,-1 0-2,-3 0 0,7 0-18,-2 0 0,3 0-51,0 0 0,-2 0 49,6 0 1,-4-4-58,4 0 1,-1-4 34,1 5 1,-3-1-4,-5 4 0,4-2-11,0-1 1,1 1-1,-5-1 0,0 1-53,0 2 0,1 0-4,-1 0 0,-1 4 36,-3 0 1,3 0 10,-2-4 1,2 1 42,1 3 0,-1-3-7,-3 3 0,3-3 5,-2-1 1,3 1-20,4 3 1,-2-2 9,2 1 0,-3 0 5,0 1 1,-1-3 0,0 3 1,0-2-113,1 2 1,-1-3 91,0 3 0,0-3-64,1-1 1,-1 0 58,0 0 0,1 0-6,-1 0 1,4 0 29,0 0 0,0 0 5,-4 0 0,1 0-20,-1 0 0,0 0 12,0 0 0,1 0 6,-1 0 1,0 0-5,0 0 0,1-3-15,-1-1 0,0 0-35,0 4 0,4 0-5,1 0 1,2-4 10,-2 0 1,0-1-10,-1 2 0,-3 1 19,4-2 1,0 3-3,-1 1 1,0-1-60,-4-3 1,-3 3 44,-1-3 0,1 3 48,3 1 0,-5 0-10,-2 0 0,1 0 6,-2 0 0,5 0-2,-5 0 1,1 0 1,-4 0 1,4 0-57,-1 0 0,5 0 42,-5 0 0,2-2-36,-1-1 0,-3 1 27,3-1 0,1 0-8,-2-1 0,1 3 20,-4-3 1,3-1-2,1 1 0,3-3-41,-3 3 1,1-1-1,-1 1 1,-2 3 25,5-3 1,0-1 2,0 1 1,-1 0-21,-2 4 0,-2-1 12,6-3 1,-2 3 20,1-3 1,-2 3 2,-5 1 0,0 0 1,0 0 1,2-4 2,-2 0 0,2 0 7,-5 4 1,1 0-1,2 0 1,0-3-14,0-1 1,-1 0 67,1 4 1,0-4-61,0 0 0,4 1 9,-1 3 1,1 0-9,-4 0 0,0-4 8,-1 0 0,1 0 5,0 4 0,0-1 12,0-3 0,0 3-146,-1-3 1,1 1 100,0 0 0,-1 1-36,-3-1 0,2 1 34,-2 2 0,2-4 14,-2 1 1,1-1 16,-5 4 1,0 0 5,-3 0 0,-1 0-13,1 0 1,-5 0 3,1 0 0,-4 1 118,3 3-109,-4-3 85,2 4-68,0-5 266,-4 0-168,4 0 0,-3 0 74,2 0-141,-3-5-27,4-1 0,-1-6-34,-1 1 0,5-2-126,-4-2 1,1 1-100,-1-5 1,1-4 80,2-3 1,2-7-76,-5-2 1,4-4 31,-4-7 1,4-6-233,0-5 1,-3 0 364,-1-4 1,1 7 126,-1 0 1,0 6-100,-4-1 1,-2 7 329,-1 4 1,0 7-114,-5 5 1,5 1-106,-5 3 1,2 0-173,-2 3 1,-1-3 20,5 3 0,1 2 54,3-2 1,-2 3-179,-2-3 0,3 4 142,-3-4 1,3 4-38,1-4 1,0 1-9,0-1 0,0-3 164,0 3 1,0 3-42,0 1 1,0-2 405,0 2-261,0 0 0,-5 3-131,-3 1 1,-2 5-47,-1 2 1,-4 2-3,-1 2 0,-3 0-53,4 0 1,-5 0 67,1 0 1,-3 2-43,-1 2 0,1-3 5,-1 3 1,0-3 66,0-1 1,0 0 3,0 0 1,0 0 9,1 0 0,-1 0 1,0 0 0,-4-1 16,1-3 0,-6 3-57,1-3 0,1 2 5,-4 2 1,1 0-28,-9 0 1,-5 0 38,-6 0 0,-1 0-466,-3 0 0,1 0 326,-8 0 0,-1 2 7,31 0 1,-1 0-1,1-2 1,0 1 36,0 0 1,-1 2-609,1 0 0,0 0 686,0-2 0,-1-1 0,0 3 1,-1-1-9,2-1 0,0-2 0,0 1 0,2 0-30,-25 0 1,-4 0 138,0 0 1,-4 0-68,4 0 1,0 0-15,4 0 1,-1-1-24,-3-3 1,28 4-1,-1-1-92,-2-1 0,-1 0 0,1 1 0,0 1-64,2 0 0,-1 0 1,1 0-1,0 0 122,0 0 1,-1 0 0,-2 0 0,-2 0-22,1 0 0,0 0 1,-2 0-1,0 0 0,4 0 0,0 0 1,-3 0-1,0 0-70,2 0 0,-2 0 0,-2 2 1,0 0 25,-1 0 1,0-1 0,1 2-1,0-2 31,2 0 1,1-2 0,0 1 0,-1 0 103,3 0 0,0 0 1,-2 0-1,0 0 141,1 0 0,1 0 0,2 0 1,0 0-43,-31 0 0,4-4-105,29 3 1,-1-1 0,-29-2-217,1 4 1,-3-1 159,6-3 0,-1 3-128,2-3 1,25 1-1,-1 1 66,1 0 1,-1 0 0,0 0 0,0 0-67,-28 2 0,29-2 1,0 0 2,-4 0 0,-1 0 1,0 0-1,-1 1 49,-1 0 1,-1 2 0,1-1 0,1 0 68,0 0 1,0 0-1,2 0 1,0 0 91,-2-1 1,0 2 0,0 0 0,1 1-3,-1 0 1,0 0 0,1 0 0,1 0-3,-28-2 1,30 0-1,0 1-36,2 1 0,0 0 0,-1-1 0,0-1-16,0 2 0,1 0 0,-30-1-16,5-1 0,1 2-18,3 2 1,-3-3 39,2 3 1,2-3-73,-1-1 0,4 0-26,-5 0 1,2 0 40,-1 0 1,-3 1 13,3 3 0,-3-2 18,-1 6 0,0-4-10,0 4 1,3-5 1,1 5 1,0-4 43,-4 3 1,9-4 10,2 1 0,4-2 585,0 2 0,-2-3-639,2 3 1,1-3-38,-1-1 0,6 0 48,-3 0 0,3 0 97,-2 0 1,3 0-217,1 0 1,-4 0 347,4 0 1,-4-3-382,0-1 1,2 0-180,-2 4 0,2 0 445,2 0 0,-4 4-198,0 0 0,0 1 116,4-2 1,3 0-80,1 5 0,4-5 165,0 5 0,3-5-47,4 0 1,-1 2 8,4-1 0,0 1-30,1-1 1,2-1 23,-2 4 1,2-3 14,2 4 0,-1-4 9,1 3-533,-1-4 1,1 3-94,0-2 465,-1-3 0,1 4 33,-1-5 1,5 1 96,-1 3 1,4-2-54,-3 1 1,3-1 27,-4-2 0,6 1-5,-2 3 1,1-3 69,0 3-180,1 2 0,-3-3 75,5 4 1,-1-4-83,-3 1 92,3-3 1,-4 0 15,5 3 96,0-3 223,0 4 94,0-5-342,0 5 1,0 2 136,0 4 0,0 1-1,0-1 0,-4 5-84,0 4 0,-1 6 45,1 5 0,-1 7-35,-2 4 0,-4 7 12,4 4 0,-3 4-249,-2 4 0,1 2 181,5-31 1,0 0 0,-1 30-2,-1-4 1,6-8 59,-2-4 1,3-3-140,1-9 0,1-3 39,3-12 0,-2 1-123,6-5 0,-4-3 83,3-5-172,1-4 0,3 2-325,1-5 1,-2-1-365,-3-3 1,4-7 826,-4-8 0,8-8 0,3-2 0</inkml:trace>
  <inkml:trace contextRef="#ctx0" brushRef="#br0">13854 628 7828,'0'-6'1295,"0"-4"-815,0 3 0,0 0-6,0-1 1,1 4 125,3-3-195,-3 4 622,9-7-614,-4 9 0,11-8-54,2 5 1,4-1-91,3 1 0,4 2-566,4-6 1,0 5 252,0 0 0,4 1-454,0 2 0,1 0 309,-5 0 1,-1 0-605,-3 0 1,-3 0 18,-8 0 1,1 0-156,-5 0 424,1 0 1,-10-1 133,-2-3 1,-4 3 84,-4-3 1,-4 2 62,-7-2 1,1 3 199,-5-3 0,-1 3-67,-7 1 1,3-4 441,-2 0 1,-2 0-61,1 4 1,0 0 135,4 0 0,2-1 636,2-3 0,-3 3-432,3-3 1,7 3 295,0 1 0,5 1-403,-1 3 1,-1 3 261,5 9 1,-1-1-256,1 8 1,3 3-46,-3 12 0,-1 4-349,1 8 1,-3 7-416,5-25 0,0 1 0,-3 2 1,0 2 257,-1 1 0,0 0 0,3 1 1,-1 1 79,-2 0 1,0 0 0,2-5-1,1-2-1152,-5 28 1,3-9 574,5-10 0,4-8-646,0-7 0,5-8 450,-2-4 1,-1-7-107,2-4 0,-4-3 224,4-1 1,-6-5 479,2-3 0,-3-7-491,-1-4 1,0-4 731,0-4 1,0 3-128,0-2 0,-1 2 0,-3 1 0,-4 1 0,-7 3 0,3-1 0,-4 5 0,4-4 0,0 3 0,1-3 0,-1 4 0,2-4 0,3 4 0,-2-2 818,5 2 0,6-3 182,10-5 1,4 1 1306,7-1 1,6 0-1239,6 0 0,0 0-241,7 0 0,-1 2-360,1 2 1,1 7 108,-5 9 0,-4 1-490,-4 2 0,-5 2 8,-3 1 0,0 4-2444,-7 4 0,0 1 1126,-3-1 1,-6 0-1044,-2 1 1,1-1 423,-1 1 1842,0-6 0,-4 4 0,0-3 0</inkml:trace>
  <inkml:trace contextRef="#ctx0" brushRef="#br0">11901 4408 7828,'0'-17'0,"0"-5"0,0 6 1804,0-3-1122,0 2 0,3 2 547,1 0 1,4 3-593,-4 5 0,1 4 1293,-2-1-1407,-1 3 0,7 11-9,-6 5 0,1 7-138,-4 5 1,0 7-265,0 8 1,-4 7 30,1 5 0,-6 6-379,5-27 0,0-1 0,-6 32 110,4-32 1,1 0 0,-1 1 0,0 0 131,0 3 0,1 1 1,-1-2-1,0-1-365,0 3 0,1-1 0,1-4 1,0 0-48,-3 29 1,3-9-278,-4-6 1,6-10 206,-2-10 0,3-7-587,1-3 265,0-9 353,0-2 235,-5-10 1,2-1 365,-5-6 0,1 5-379,-5-1 1,5 2-197,-1-2-26,0-2 0,-3 4 236,0-6 0,3 2 1610,0 3 1,6-4 1174,-2 4 0,4 0-1083,4 0 1,2 0-885,6 0 0,4-3 279,3 2 0,0-2-367,4-2 0,-1 5-22,8-1 0,2 2-148,6-2 0,2-1-331,6 6 1,0-1 138,0 4 1,-1 0 62,1 0 1,-5 1-946,-3 3 0,-4 2 426,-4 6 1,-2-1-512,-5 0 0,-5 1 295,-3-1 0,-6-1-203,-1-2 0,-6 2-237,2-2-700,-3-3 70,-1 0-412,-5-5 1570,4 0 1,-4-5 158,5-3 1,0-2-3561,0-1 3826,-5-6 0,-2 5 0,-4-5 0</inkml:trace>
  <inkml:trace contextRef="#ctx0" brushRef="#br0">12654 5265 7828,'0'-11'252,"0"-1"1,2 1 473,1-1 0,0 1 152,5-1-516,-1 1 0,6 0 72,2-1 1089,-2 1-955,3 4 0,-1-1 127,1 4-14,4 0 0,-7 4 52,2 0-1146,3 0 388,-6 0 1,5 1-421,-6 3 0,-1 2 340,-2 6 0,-3 1-157,-5 2 1,0 4 149,0 7 1,-1 0-94,-3 4 1,-6-3-24,-5 3 0,-1 1 658,5 3 1,-2-3 91,-2-1 1,6-5 356,-2 2 0,3-3-151,1-1 1,2-1 145,5-3-780,0-3 0,5-6 71,2-2 0,5-3-623,3-5 1,-1 0 379,5 0 0,0-5-501,4-3 0,0-6-340,-1-1 1,1-5-711,0 1 0,0-3-50,0-1 0,-4 0 889,0 1 0,-5-1-146,1 0 0,-6 0 936,-1 0 0,-6 5 0,3-3 0,-5 3 0</inkml:trace>
  <inkml:trace contextRef="#ctx0" brushRef="#br0">12894 4854 7828,'-5'-6'0,"-3"2"4088,-2 2-2264,-1 2-1237,5 0 433,0 0-104,6 0-1920,6 0 607,5 6 356,2-5 99,8 4-2128,2 0 0,1-4 2070,3 3 0,-3-3 0,-1-1 0</inkml:trace>
  <inkml:trace contextRef="#ctx0" brushRef="#br0">13899 4705 7828,'0'-6'-1828,"0"1"1567,-5 0 1821,4 4-402,-4-10-506,0 10 891,-2-4-429,1 0-480,-4 4 347,9-4-159,-4 5 194,5 0 1,5 0-882,2 0 1,5 0 59,3 0 0,6 0-872,6 0 1,4 0 487,-5 0 0,6 0-1159,-2 0 1,3 0 612,2 0 0,-2 0-884,-3 0 1,-3 5 152,-8 2 1466,-3 4 0,-9 5 0,-2 2 0</inkml:trace>
  <inkml:trace contextRef="#ctx0" brushRef="#br0">13876 4957 7828,'-11'0'2743,"0"-5"-1267,-1 3-861,6-3-293,1 5 0,10-4 120,2 1 535,9-6-580,1 7 0,11-4 205,3 2-746,2-2 149,6 0 1,-2-3 206,5 5-2887,-5-5 2168,7 8 1,-7-4-2569,5 5 2121,-6 0 0,-1 1 934,-9 3 0,-7 2 0,-2 6 0</inkml:trace>
  <inkml:trace contextRef="#ctx0" brushRef="#br0">14824 4260 7828,'0'-11'2331,"-5"4"-1804,-1-3 364,0 9 0,-1-4 193,3 5 319,3 0-965,-4 5 1,5 1-603,0 6 1,0-1-205,0 0 0,0 1-321,0-1 1,4 1-866,0-1 1,-1 4 779,-3 1 1,4-1-233,0-4 1,4 1 1005,-5-1 0,1 0 0,-4 1 0</inkml:trace>
  <inkml:trace contextRef="#ctx0" brushRef="#br0">14984 4226 7828,'0'-12'375,"0"1"1,0 3 1549,0 1-769,0 4-468,0-2 0,-1 5-548,-3 0 0,3 5 24,-3 3 1,3 6-815,1 1 0,0 5 479,0-1 1,4-1-565,-1 1 1,6-1 734,-1 1 0,2 2 0,1-3 0</inkml:trace>
  <inkml:trace contextRef="#ctx0" brushRef="#br0">15715 4363 7828,'-21'-10'0,"2"2"1797,-3 3-1291,9 10 0,-7 6-249,5 8 1972,-6 8-1441,4-3 0,-1 5 31,3-2-381,2 2 1,2 7 223,-1 2-1340,6 2 443,1 6 1,5 0-888,0 0 0,6-1 676,5 1 0,6-6-360,6-1 1,1-9 233,3-3 0,-2-7-719,5-1 0,-4-10 649,0-2 1,-1-4 641,-3-3 0,-3 0 0,0 0 0,0 0 0</inkml:trace>
  <inkml:trace contextRef="#ctx0" brushRef="#br0">16035 4717 7828,'0'-27'275,"0"1"1,0-1 436,0 4 0,0 5-34,0 3-383,0 2 1,-5 6 114,-3-1 0,-2 6 220,-1-2 1,-2 3-169,-2 1 0,1 5-176,-5 2 1,1 5-218,-1 3 0,-3 3 119,3 4 1,2 3-36,-2 1 0,5-2 56,-2 3 1,7-7 27,2-1 0,0-1 116,0 1 1,-2 1-110,5-4 0,0-1 308,4-4-133,0 1-532,0-1 0,5-3 158,3-1 1,6-4-307,1 1 0,0-3 81,-3-1 1,3 0-33,0 0 0,1 0-256,-5 0 66,0-5 0,1 2 23,-1-4 1,-3 3 82,-1-4 0,-3 2 304,4-2 0,-6-2-126,2 3 0,1 0 200,-1 0-115,5-1 1,-6-3-135,4-1 120,-4 6 0,6-1-37,-6 4 139,6 1 0,-6-3-61,4 5 79,-4 5 0,2 2-120,-5 4 1,0 1-495,0-1 0,5-3 86,3-1 0,-2 0-456,2 0 0,3-2 237,4-5 1,6 0 282,-2 0 1,2-9-192,2-2 1,0-8 185,0 0 1,-2-3 312,-2 0 0,2-3 83,-6-1 0,0 3 31,-3 0 1,-6 1 213,-2 7 0,1-4 890,-1 4 3,-1 0 970,-3 3-562,0 6-675,0 1-63,0 15 0,0 3-296,0 10 0,4-1-98,0 1 0,0 5-205,-4 3 0,0 2-122,0 1 0,-1-1 38,-3-3 1,2 2-113,-1-5 1,-2 1-367,1-2 1,0-7 130,4 0-179,0-10 0,5-4 159,3-5 0,3-11-355,4-8 0,-1-8 114,5-7 0,-3-5-21,3-3 0,-7 2 261,0 2 1,-2 3 19,-6 1 1,-1 1-143,-3 2 0,0 4 108,0 8 0,0 7-542,0 4 470,0 6 1,6-2-282,1 8 1,5 6 121,3 5 0,-1 5 488,5-1 0,-5-2 0,7 4 0,-3-3 0</inkml:trace>
  <inkml:trace contextRef="#ctx0" brushRef="#br0">16857 4717 7828,'5'-23'0,"-3"0"0,1 0 1177,-1 0-692,3 1 1,-4-5 191,3 0-392,-3 1 0,0-1 29,3 0-53,-3 1-283,4-2-1,-5 9-1108,0-3 651,0 11 416,0-1 1,-1 6-639,-3 2 0,-3 5 396,-8 7 0,1 5 206,-5 10 1,0 1-137,-4 2 0,4 0 877,0 4 0,1-4-181,-1 0 0,2 0 111,6 0 1,1-5 601,2 1 0,-1-6-518,5-1 0,1-1 90,3 1 0,1-6-299,3 2 1,3-3 69,9 0 0,-4-2-146,3-2 1,-2-2-577,-1 6 0,-1-4 72,0 3 1,1 1-114,-1 3 0,1 2 153,-1 2 1,1 3 49,-1 5 1,-1 5-573,-2 2 0,-3 8 225,-5 4 1,-1 8-13,-3 3 1,-8 7 276,-7 1 1,8-29 0,-1 2-137,-1-2 1,0 0-1,-1 1 1,-1 0 309,-2 0 1,-1-1-1,1 2 1,0 0 237,0-3 0,0-1 0,-12 27-426,2-15 1,4-4-501,4-7 56,8-8 1,7-13 255,8-10 0,3-12-1015,8-10 0,7-6 558,5-7 1,-1-3-485,-3 0 1269,0 0 0,-4 3 0,0-3 0,0-3 0</inkml:trace>
  <inkml:trace contextRef="#ctx0" brushRef="#br0">17017 4728 7828,'-5'-6'714,"4"-4"90,-3 2 0,3-2-157,1-1 1,1 3 512,3 0 0,2 1 1094,6-5-1564,-1 1 0,5-1-497,3 1 1,-1 0 41,1-1 1,4 1-588,4-1 0,-4 1 280,-4 0 1,-2-1-551,2 1 1,2-1 424,-6 1 1,4-1-484,-4 1 1,-3 3-735,-5 1 611,-4-1 1,1 2 443,-8 2 0,-4 3 123,-7 1 1,-3 5 386,-5 2 1,1 4-195,-1 0 1,-1 2 816,-3 2 0,7-2-433,-3 2 1,8 1 329,-1 0 0,4 0-214,0-1 1,2 2 646,2 2 1,3 2-453,5-2 1,0 3-183,0 1 0,5 0-829,3 0 1,6-6 272,1-2 0,2-2-598,-2-1 1,3-2 448,5-3 1,1-3-1184,2-8 1,1-3 313,7-8 1,-2-3 290,6-5 0,1-5-494,-1-2 1,6-7 696,-3-1 0,-1-4-1026,-2 4 1636,-8 5 0,-6-3 0,-5 6 0,2 2 0,0 2 0</inkml:trace>
  <inkml:trace contextRef="#ctx0" brushRef="#br0">17702 4408 7828,'7'6'1986,"-2"-5"-508,-5 4-720,0 0 403,0-4-252,0 4-186,0-5 1489,0 5-1430,-5-3 1,3 8 32,-1-3-103,1 4-341,-3 0 1,4 5-412,-3 4 17,-2 1 1,3 7 28,-4 2 0,3 5 164,-4 3 1,1-3-575,-5 3 1,5-6 318,-1-1 1,4-10-2425,-3 2 919,4-8 401,-7-3 1,9-9 516,-3-6 0,4-9 236,4-7 1,2-6 649,5-2 1,1-5-196,-1 2 0,1-3 230,-1-1 1,0 1-268,1 2 1,4 2 939,3 2 0,-1 3-374,1-2 1,0 5 10,4 2 1,4 3-619,-1 1 1,1 1-711,-4 10 0,-4 0-1275,0 4 0,-5 5 315,1 3 1729,-7 7 0,2 3 0,-4 5 0</inkml:trace>
  <inkml:trace contextRef="#ctx0" brushRef="#br0">18593 4648 7828,'0'-16'0,"0"3"0,0-2 1030,0-3-702,0 5 1,0-7 78,0 5 1513,0-5-1228,5 7 0,-2-4 971,4 6-1138,-4 5 0,7-3-415,-2 5 0,-2 0 38,2 4 1,-5 0-38,5 0 1,-4 0 73,4 0 1,-5 5-154,5 3 1,-6 3 83,2 4 0,-2-1-57,-2 5 0,0 4 94,0 4 0,0 1 151,0-1 0,0-2 20,0 5 0,0-4 302,0 0 0,0-3-78,0-4 0,1 2-164,3-6 0,-3 0-209,3-4 1,2-4 46,2-3 1,2-4-208,1-4 1,6-5-310,2-10 1,4-5-382,3-10 1,0-1-722,4 1 1,-6 0 648,-1-1 0,-1 6-471,-7 3 0,0 3-41,-4 4-395,-4 2 1145,3 6 1,-4 4-846,6 4 0,-1 1 1354,1 2 0,4 5 0,2 2 0</inkml:trace>
  <inkml:trace contextRef="#ctx0" brushRef="#br0">19358 4648 7828,'0'-16'0,"0"3"0,0-2 1825,0 2-1150,0-3 0,-3 3 69,-1-2 326,-5 2-645,3 2 1,-6-1 378,1 1-478,-1 4 1,-3-1-216,0 4 1,-5 0 48,0 4 1,3 5-117,-2 3 0,0 2 101,-4 1 1,5 2 189,3 2 1,1-1-58,-1 5 0,2-1 166,-2 1 0,7-3-42,4-4 1,-1-1-11,1 1 1,-1-1-88,2 1 1,1-1 144,-2 0 0,4-3-348,4 0 1,-1-6 46,4 2 0,5 1-506,3-1 0,4 0 309,-4-4 1,6-5-991,-2-3 1,2-1 198,2 1 0,0-2-148,0 3 1,-4-2 407,0 1 0,-5-1-181,1 6 433,-2-6 1,-2 4 116,1-3 1,-6 2 309,-2 2 0,-2 3-151,2-3 1,-1 2 298,4 2 0,-3-3-24,4-1 1,-5-1 113,5 1 0,0 3-92,3-3 0,-3 3-51,-1 1 1,-4 1-9,1 3 0,-3 3-73,-1 9 0,-1 1 91,-3 6 1,-1 0-78,-3 0 1,-1-2-423,5-2 0,1 2-176,3-6 1,0 0-385,0-3 1,5-6-438,2-2 0,9-4 620,3-4 1,3-7-44,5-9 1,1-2 284,2-5 1,2-2 92,-5-5 1,3-6 335,-3-2 0,3-6-377,-3-1 0,5-6 1,-3 3-1</inkml:trace>
  <inkml:trace contextRef="#ctx0" brushRef="#br0">19907 4169 7828,'6'-23'957,"4"0"-567,-9 0 1,8 5 204,-5 3 152,0 7-45,-4-2 865,0 9-294,0-4 1,-5 11 1692,-3 6-2070,-7 9 0,-2 10-51,-2 7 0,-2 4-379,2 7 0,-3 5-515,11-24 1,-1 0-1,-9 29 258,2 2 1,0-3-994,7-1 0,0-4 403,8 1 0,0-7-130,4-2 0,5-10-510,3-12 0,3-7-1073,4-8 1,3-3 148,5-5 1,0-7 1036,0-4 1,-1-2 76,1-6 1,0 1 830,0-1 0,0-2 0,0 2 0,0-3 0</inkml:trace>
  <inkml:trace contextRef="#ctx0" brushRef="#br0">20146 4488 7828,'0'-11'0,"0"0"2649,-5-1-810,4 6-915,-9 1 1641,4 5-1688,-6 5 0,2 6 13,2 8 368,-2 3-760,4 1 0,-4 1-501,2 2-18,-2-1 0,9 4 36,-3-3 0,3-2-83,1 3 0,0 1-705,0-1 0,0-2 555,0-6 1,1 1-959,3-4 0,-2-2 367,6-7 0,-4-2-318,3-5 0,2 0 181,6 0 1,-2-5-108,2-2 0,2-7 303,-2-2 1,4-4 290,-4 1 0,2-2 459,-2-2 0,-4 1 0,1 3 0,-1-3 0,-4 5 0</inkml:trace>
  <inkml:trace contextRef="#ctx0" brushRef="#br0">20306 4511 7828,'7'0'-1947,"-2"0"1929,-5 0 0,5 0 1,1 0-1</inkml:trace>
  <inkml:trace contextRef="#ctx0" brushRef="#br0">20135 4523 7828,'-6'-7'3701,"-5"2"-1966,5 5-1101,-5 0 0,3 2 114,0 1 527,6 4-785,-8 4 0,9 2 90,-3 2-177,-3 3-123,6 5-1,-8 1 217,5 2-249,1 4 1,1 0 82,-1 0 0,1-3-108,-2 4 1,3-10-133,1 2 1,1-9 92,3-3 0,3-3-374,4-4 1,0-4 134,1 0 1,3-7-587,0-8 0,6 0 189,-2-8 0,1 3-46,-1-7 0,3-1-331,-3 2 1,2-2 310,2 1 1,-5 3 215,-3-3 0,-2 7 80,-2 1 1,-1 5 515,-2-1 388,-3 7 816,-5 3-973,-5 5 0,0 1 384,-3 3 1,-1 3-112,6 4 1,-3 0-322,3 1 0,1-1 30,-1 1 0,1-1 103,2 0-347,0 1-180,0-1 75,0 1 0,4 3 158,0 0-689,0 0 375,1-3 0,-3 3-1448,6 0 996,0 1 1,-1-5-530,1 0 0,-1-3 412,5 0 0,-1-6-1229,1 2 0,0-3 862,4-1 0,-2 0-627,5 0 1,-5-5 483,1-3 0,1-2-702,-1-1 1326,1 0 454,-5 4 0,1-8 0,-1 2 0</inkml:trace>
  <inkml:trace contextRef="#ctx0" brushRef="#br0">20615 4648 7828,'-7'0'5160,"-3"0"-4169,9 0-390,-4 0 764,10-5-578,1 4-424,11-9 1,-2 3 952,8-4-641,-3 0-362,13-1 0,-4-1 41,6-2 1,-1 1-41,0-5-1545,0 5 938,-4-7 1,-3 3-833,-4-5 1,-2 4 371,-6 0 430,-5 5-1899,-10-2 1348,0 4 1,-10 6-30,-5 2 310,-6 3 292,-7 1 1,-5 9 423,-5 2-140,0 3 1,5 1-99,3 0 2109,2 1-1463,5-5 1,5 4 2936,3 1-2287,2-1 0,7 0 139,2 0 1243,3 1-1177,1 0-835,5 2 0,3 3 519,7-2-556,-2 3-375,8-4 1,-4 1-139,2 0 0,1-1-490,-5 1 1,4-3-1803,-4-4 1850,1-1-5547,-5-5 2933,6 4 3055,0-8 0,6 3 0,0-5 0</inkml:trace>
  <inkml:trace contextRef="#ctx0" brushRef="#br0">21905 4614 7796,'-1'-29'794,"-3"2"-397,3 3 21,-4 6 1,1 2 373,0 4 0,-1 2-205,1 3 0,2 2 59,-6 5 0,4 1-26,-3 3-710,-1 7 134,-3 2 0,1 8-394,2-2 0,-2 7 303,2 0 1,2 5-684,-2-5 1,4 1 237,-3-4-448,4 0 511,-2 5 0,5-8-115,0 3 1,0-8-314,0 0 0,7-7 238,4-4 619,0-3 0,16-11 0,-3-3 0</inkml:trace>
  <inkml:trace contextRef="#ctx0" brushRef="#br0">21997 4203 7796,'-5'-12'412,"-2"1"52,-4 0 0,-1 4 466,1 3-376,5 3-294,-5 1 1,10 1-178,-3 3 0,3 4-222,1 7 1,0-1-343,0 5 1,5-4 187,3 4-583,7-5 576,-2 8 1,4-9-194,-1 2 1,-4 1 492,4 0 0,1-1 0,1-4 0</inkml:trace>
  <inkml:trace contextRef="#ctx0" brushRef="#br0">22259 4466 7796,'0'-23'0,"-1"0"0,-3 0-186,3 0 194,-4 5 0,4 1-178,-3 1 127,2 4 50,-3-5 1,4 7-360,-3 2 140,3 3 69,-9 5 74,4 0 1,-2 7 191,0 4 0,1 1 178,-5 3 1,2 3 18,3 1 0,-2-2 284,5 2 0,-5-5 8,1 2 1,3 0-214,1-1 0,-1 1 250,2-5 1,-1-3 331,4-1-532,0 1 0,0-1 170,0 1-45,0-5-298,5 2-205,1-5-155,6 0 102,-1 0 41,-5 0 1,5 0-22,-4 0 0,3 1-94,2 3 0,3-2-78,0 6 1,0-4 19,-3 3-7,-1 1 59,1 3 1,2 1 12,-3-1 1,2 1-4,-9-1 0,-1 6-324,-3 2 0,-6 2 156,-5 2 1,-7 4-364,-9-1 0,-2 1-227,-5-4 0,1-3-461,2-5 1,3-1 1270,6-10 0,-6 0 0,-2-4 0</inkml:trace>
  <inkml:trace contextRef="#ctx0" brushRef="#br0">23127 4431 8013,'-10'-11'0,"2"-1"0,0 5 3443,4-1-2251,0 6-1,4-5 774,0 4-1253,0 1-632,0-3 1,4 6-44,0 3 0,3 0-225,-3 7 1,0-2 135,-4 7 0,0 0 100,0-1 0,0 6-301,0-2 0,0 2 141,0 2 0,0 0 132,0 0 1,-4-4 100,0 0 1,-1-1 239,1 1 0,3-3-168,-3-4 1,3-1-68,1 0 1,0-3-782,0 0 378,0-6 1,5 2-82,3-8 0,3-3-136,4-9 1,-1 2-399,5-5 0,-3 2 212,3-2 0,-2-3-146,2 3 1,-1-3 149,-3 0 0,-2-1-140,2 0 1,-2-4 151,-2 1 664,1-1 0,-1-1 0,1-1 0</inkml:trace>
  <inkml:trace contextRef="#ctx0" brushRef="#br0">23264 4203 8013,'-12'-4'935,"-4"0"1,4-3-364,-4 3 0,8-1 1420,0 1-861,5 3-733,-7-9 1,10 8-371,0-2 0,5 3-314,7 1 0,4 0 285,3 0 1,3 0 0,1 0 0,0 0 0</inkml:trace>
  <inkml:trace contextRef="#ctx0" brushRef="#br0">23710 4009 7951,'-5'-7'733,"3"-8"1,-7 11-229,6-7 1,-2 3 1406,1 1-778,3-3-965,-5 3 1,5 1 82,-3 2-290,3 3 0,-4 2-136,5 3 1,0 2-357,0 6 1,-4 0-696,0 4 1,1-4 613,3 3 0,0 2-448,0-2 1,3 0 625,1-3 1,4-1 432,-4 1 0,5-6 0,-2-2 0,-2 2 0,10-5 0,-2 5 0</inkml:trace>
  <inkml:trace contextRef="#ctx0" brushRef="#br0">23801 4009 7951,'0'-12'378,"0"1"1,0 3 483,0 1 428,0-1-802,0-3 1,-1 0 30,-3 4 0,1 2 165,-4 5 167,4 0-1385,-7 0 1,9 1 409,-3 3 0,3 3-1137,1 9 1,1-2 139,3 5 1121,2 0 0,11 9 0,1 1 0</inkml:trace>
  <inkml:trace contextRef="#ctx0" brushRef="#br0">24087 4717 8806,'-12'0'1850,"5"5"-1404,-1 3 0,0 2 222,-3 1 0,-1 6-682,1 2 0,-5 6 26,-3 2 1,-3 4-13,-1 0 0,-5 7 0,-1 2 0</inkml:trace>
  <inkml:trace contextRef="#ctx0" brushRef="#br0">15601 5985 7899,'0'-17'273,"0"4"0,-4-3 928,0 4-547,-5 6 915,8 1-650,-9 5-482,4 0 0,-1 5-90,3 3 0,-1 2-414,2 1 1,-1 4 113,4 1 0,0 4 32,0-1 0,1 6-130,3 2 1,-3 1-247,3-1 0,1-3-52,-1 2 0,0 1-476,-4-4 1,3 1-38,1-9 0,1 4-287,-1-3 208,-3-1 596,10-9 1,-6-6-101,2-8 1,0-8 444,-4-7 0,0-5 0,5-6 0,-6-7 0,2-4 0,-3-6-266,-1-6 1,4 0 265,0 0 0,0 1 0,-4 2 0,0 10 782,0 10 0,-4 10 398,0 8 767,-5 9-1396,3 2 1,-1 10-181,4 2 1,1 4-488,2 0 1,4 4 424,0 0 1,5 5-1226,-2-5 0,9 5 637,3-1 0,-3-2 279,-1-2 0,3-3 0,0 0 0</inkml:trace>
  <inkml:trace contextRef="#ctx0" brushRef="#br0">16252 5927 7899,'11'-16'0,"-4"-4"0,-4-3 653,-1-3-364,-2 9 0,-5-2 482,-3 0-475,-2 5 0,-3-2 418,-2 9 1,2 0-258,-2 4 0,1 1 2,-1-1 0,2 5-181,-2 2 0,-2 10 179,2 1 1,-1 7-2,1 4 1,-2 3 239,-2 6 1,-1 4-211,4 3 1,1 2-5,4 2 0,4-5-435,4-3 0,1-3 51,2 0 1,7-6-219,4-3 0,6-10 162,5-5 0,3-7-1206,1 0 1,0-3-49,4-1 0,-5-5-489,2-3 1,-3-7 190,-1-4 1,-1 1 778,-3-1 0,-4 1 313,-8-1 0,-1-1 418,-6 5 0,-6-5 0,0 2 0</inkml:trace>
  <inkml:trace contextRef="#ctx0" brushRef="#br0">16058 6064 7899,'-17'-5'0,"1"3"0,-3-6 1890,2 6-1205,11-3 1,-3 3 112,5-1 628,0 1-886,4-3 0,7 1 87,4 1-492,1-1 54,9-1 1,1 3 135,4-1-769,1 1 400,-4 2 0,3 0-1403,1 0 1061,5 0 0,-8 0-1719,3 0 1,-7 2 117,-1 1 1987,-5-1 0,2 13 0,-4-2 0</inkml:trace>
  <inkml:trace contextRef="#ctx0" brushRef="#br0">16766 5745 7899,'6'-7'242,"-1"-3"0,-5 3 566,0-4-537,0 5 304,0-4-278,0 9 0,0-6 117,0 4 648,0 1-609,0-3 0,-5 6 886,-2 3-893,1 3 0,-4 5-27,3 4 1,-3 3-146,-2 7 1,1 3-224,-1 6 1,5-1 123,-1 0 0,2 4-578,-2 0 0,2 0 303,2-3 0,3-1-1103,-3 0 0,6-5 182,2-2 1,5-4-135,-1-4 0,2-4 143,1-7 1,5 1 476,-1-6 1,0 1 534,-4-4 0,-4-5 0,3-6 0,-4-7 0</inkml:trace>
  <inkml:trace contextRef="#ctx0" brushRef="#br0">16549 5608 7899,'-12'-7'0,"1"1"0,0 2 830,4 3-95,-3-4-153,4 5 262,-1 5-486,-3 1 0,9 6 202,-3-1-96,3 0-302,1 1 1,0 1-641,0 2 389,5-2 1,-2 3-97,4-5 1,-1 1 211,2-1 1,1-3-672,-5 0 1,3-1-26,-3 5-91,0-1 0,-4 0 231,0 1 1,0-1 6,0 1 1,-5 3 265,-3 0 1,-2 4 277,-1-4 1,-2 6 272,-2-2 0,2 2-253,-2 2 0,-2 0 245,2 0 0,0-4-151,4 0 1,-3-1 710,2 1 1,-2-3 457,7-4-628,1-1 0,-2-3-402,4-1 0,1-4-305,7 1 1,0-3-204,7-1 0,-2 0 224,6 0 0,2 0-179,-2 0 1,4 0 127,-4 0 1,4 1-558,-3 3 0,-2-2 228,-7 6 0,2 5-206,-5 6 0,0 2 74,-4 2 1,0 1 30,0 3 0,-5-2 490,-3 6 0,2-7 0,-2-1 0,6 0 0,-4-11 0,6 5 0</inkml:trace>
  <inkml:trace contextRef="#ctx0" brushRef="#br0">17063 6167 7899,'0'-6'1262,"0"1"125,0 5-968,-5 0 0,0 6 267,-3 6-725,-2-1 201,4 11 1,-6-5-505,1 6 290,-1 0 1,1 0-1086,-1 0 0,6 0 618,2-1 0,-1-4-451,1-3 1,2-2 212,6-1 757,2-6 0,5-6 0,1-6 0</inkml:trace>
  <inkml:trace contextRef="#ctx0" brushRef="#br0">17268 5893 7899,'7'0'970,"-2"-1"1403,-5-3-922,0 3-991,0-4 1,4 3 859,-1-1-514,1 1-586,1-3 1,2 5-5,4 0 1,0 0-729,1 0 1,1 2 205,2 1 0,1-1-577,3 1 0,-1 3 155,-3-3 0,-2 6-125,2-1 0,-3-2 451,-5 2 1,-2 1 184,-5 6 1,-1-1 414,-3 5 1,-7 0-195,-8 4 1,-4 0 607,-4-1 1,-1 1 21,-2 0 1,-2-1 318,6-3 0,3-3 149,4-4 10,10-1-1067,-1-5 1,20 0 30,5-6 0,8-6-128,7-1 1,1-3 91,7-2 0,-3 1-1255,0-1 0,1 2 548,-1 3 0,2-2-971,-7 5 1,-2 0 674,-1 4 1,-5 0 424,-3 0 0,2 0 538,-6 0 0,0 5 0,-3 2 0</inkml:trace>
  <inkml:trace contextRef="#ctx0" brushRef="#br0">17999 6076 7899,'0'-6'1520,"0"-5"-611,-5 10 864,4-4-381,-9 5-951,3 0 1,-4 3-125,0 4 1,-1 2-276,1 10 1,-4 0-1138,-1 4 1,1 1 667,4 3 1,-1-3-2885,1 3 3311,4-3 0,-3-2 0,4 1 0</inkml:trace>
  <inkml:trace contextRef="#ctx0" brushRef="#br0">18468 5950 7899,'-7'0'0,"-3"0"1262,2 0 253,-2 0 1,0-1-614,3-3 115,1 3-578,6-4 1,2 5 186,2 0-900,2 0 252,5-5 1,2 4-2165,2-3 1585,-2-3 0,7 6-732,-5-3 0,4 3 387,-3 1 946,4 0 0,-7-5 0,3-1 0</inkml:trace>
  <inkml:trace contextRef="#ctx0" brushRef="#br0">18673 5973 9664,'0'-6'1858,"1"-3"-1642,3 5 1,-1-4-90,4 5 0,1-5-115,3 4 1,1-3-305,-1 3 1,4-4-367,1 4 1,4-1-797,-1 2 0,-2 1 792,-2-2 1,1 4 661,-1 4 0,4-1 0,-3 4 0,-1 0 0,-4 0 0,-3 2 0,0-5 0,-5 4 809,5-5 1151,-5 1-207,2-4 1145,0 0-1950,1 0 0,5-4-407,1 1 0,-1-6-1050,1 1 0,-1 2 372,1-2 1,-1 4-567,0-3 1,0 3 301,-4-4 401,3 6 0,-3-3 0,4 5 0</inkml:trace>
  <inkml:trace contextRef="#ctx0" brushRef="#br0">19735 5516 7808,'-5'-15'1343,"-2"0"1,-4 1-621,0 6 1,3 3-102,1 5 1,-1 5 10,-3 3 0,-1 8 178,1 7 0,-6 10-148,-2 9 0,2 5-255,-2 6 0,1 2-323,8-23 1,1 1-1,-2-1 1,1 0 107,3 2 1,-1 1 0,0 1-1,0 0 165,0 1 1,0-1 0,4-3-1,1 0 92,-5 24 1,7-16-35,5-10 0,3-12-425,9-8 1,3-4-388,7-7 1,0-7-809,4-4 1,1-11 676,3-8 1,0-3-642,0-1 0,-2-2 427,-5-2 0,-1 1-774,-7-5 1,-7 9 769,-4-1 0,-7 9 406,-5 2 1,-9 6-132,-10 10 1,-4 2 220,-8 5 0,1 9 216,0 2 0,5 7-125,2-3 0,8 2-314,4-2 0,7-3 472,4 4 0,3 1 0,1 1 0</inkml:trace>
  <inkml:trace contextRef="#ctx0" brushRef="#br0">20215 5436 7800,'-3'-12'0,"-4"-4"364,4 4-209,-12 0 0,9 7 332,-6 5 1,1 0 334,-1 0 0,2 1 1785,3 3-1777,-4 8 1,6 2 130,-2 5 1,-2 0-459,5 4 1,0-1-705,4 1 0,5 0 199,3 0 1,3 0-931,5 0 0,-2-4 36,5 0 1,-2-5-622,2 1 1,3-2 591,-3-2 0,1-3 90,-1-1 1,3-4 106,-3 1 1,-1 1 727,1-2 0,-5 1 0,1-4 0,-2 4 0,-2 0 0,-5 5 0,0-3 0,-6 6 0,-6 3 0,-1 0 0,-8 5 0,-8-2 0,-1 5 458,-3 0 63,3 5-701,1-4 2310,0-1-1378,5 3 0,2-11 116,5 8 1783,4-7-1720,2 5 1,6-8 15,3 2 96,3-2-627,4-2 1,4 4 255,0 1-419,1 4-106,-5-2 1,-5 5-879,-2-1 417,-3 6-140,-1 1-763,-10 6 910,-2 4 1,-16-3-101,-3 2-3666,-2 2 2681,4-9 1,-4 7 76,3-8 1315,2-7 0,-4 0 0,5-8 0,2 4 0,1 3 0</inkml:trace>
  <inkml:trace contextRef="#ctx0" brushRef="#br0">12563 8223 7700,'-11'-23'412,"3"5"515,0 3 388,1 8-826,0 1 1,-2 8 638,6 2 1,-5 8-542,4 11 1,-1 10 172,1 9 0,3 11-464,-3 4 0,2-24 1,-1 0-618,1 1 1,0 1 0,0 4 0,1 2 334,0 4 0,2 1 1,-1 3-1,0 1-92,0 1 1,0 1 0,0 0 0,0 0-59,0-4 0,0-1 0,0-1 0,0-2-165,0-1 1,0-2 0,0-2 0,0-1-454,0-3 1,0-1 0,0 26 77,0-18 1,0-10-576,0-9 501,0-5 270,0-12 1,0-7 88,0-10 0,1-10-207,3-5 1,1-11 597,2-1 0,4-10 0,-5-4 0,5-5 0</inkml:trace>
  <inkml:trace contextRef="#ctx0" brushRef="#br0">12460 8371 7700,'0'-40'2193,"-4"1"-1468,1 4 0,-1 10-9,4 2 0,10 7-184,5-3 1,7 5 51,4-2 0,0 7 588,4 2-591,1 4-656,3-2 464,0 5-877,5 5 446,-3 2 0,6 5 80,-8 4-838,-2 1 636,-14 6 0,-7 6-986,-7 6 774,-3 4 0,-11 7-183,-5-1 0,-9 5 107,-3-1 0,-9 2-313,2-1 1,-6-3 305,2 2 0,-1-7-541,5-4 0,0-8 1000,0-3 0,2 1 0,0-1 0,1-2 0,0-1 0</inkml:trace>
  <inkml:trace contextRef="#ctx0" brushRef="#br0">13317 8440 7700,'-17'-29'0,"-2"2"0,-2 9 1634,-2 7-1038,5 5 1,-2 7-39,4 3 0,0 3-174,1 9 1,1 6 284,-5 9 0,4 8-236,-4 7 0,1 2-307,-1 9 0,2 3-9,11-26 1,1 0 0,1 1 0,1-1-127,0 0 0,3 0 0,10 29-312,9-6 0,9-8-442,10-11 0,-1-10-917,4-13 0,1-3 824,4-5 0,-2-1-26,-2-6 1,-2-2 130,-6-2 751,0-7 0,-2-3 0,0-7 0,-1-7 0,0-7 0</inkml:trace>
  <inkml:trace contextRef="#ctx0" brushRef="#br0">13739 8280 7700,'0'-15'240,"0"0"0,-4-1 320,1 5 1,-2 5-158,1 2 1226,3 3-1034,-5 1 0,5 0 108,-3 0-36,3 5-343,-4 6 0,1 7 28,0 5-192,-4 5 0,5 1-19,-5 5 0,6 0 55,-2 1 1,-1 3 5,1 0 0,-5 5 7,2-1 0,2 2 164,1 2 0,-1-6-106,1-1 1,0-4 149,4-1 0,0-4-70,0-4 0,1-7-113,3-4 1,-1-3-70,4-5 1,1 2 31,3-5 0,2 0-89,2-4 0,-1 0 101,5 0 0,2-5-293,5-3 0,0-2 106,4-1 1,1-2-725,3-2 0,0 1-11,0-5 0,-1 5-298,-2-1 0,0-2 30,-4 2 0,-2 1 471,-5 6 0,-4-1-2328,-5 6 1399,-4-6 1439,-2 7 0,-5-8 0,0 4 0</inkml:trace>
  <inkml:trace contextRef="#ctx0" brushRef="#br0">14493 8075 7679,'-6'0'2538,"1"0"-1908,5 5 444,0-4-653,-5 4 1,3-4 2063,-1 3-1703,1 2 1,2 11 111,0 2 0,-4 13 313,1 6 1,-6 12-851,1 11 1,3-26-1,0 0-458,-1 7 0,1 0 1,-1-1-1,0 0-141,1 3 1,-1 0 0,-2-2 0,0 0 189,1 2 1,-1-1 0,3-7 0,0-1-940,3-2 1,0-1 0,1 20-90,1-14 1,6-6-364,6-13 0,0-4-691,8-7 0,-1-8 2134,3-8 0,-4 3 0,-1 0 0</inkml:trace>
  <inkml:trace contextRef="#ctx0" brushRef="#br0">15064 8292 7700,'-11'-12'0,"-1"1"0,1-1 3057,-1 1-2016,6-1 1,2 2 483,8 3 0,2-2-786,6 5 0,4-4-627,3 5 1,4-3 36,4 3 1,2 1-760,5-1 0,1-2 243,-1 1 0,1 0 43,3 4 1,-2 0-288,2 0 1,0 0-837,-4 0 0,-2 0-35,-9 0 1,-1 0 66,-3 0 681,-3 0 734,-10 0 0,-1 5 0,-5 1 0</inkml:trace>
  <inkml:trace contextRef="#ctx0" brushRef="#br0">14150 8760 7811,'-7'0'577,"-1"0"-27,6 0 694,-8 0-427,8 0 958,-8 0-1045,9-5 0,-3 2 99,8-4 0,-2 3-372,6-4 0,0 4 4,3-3 0,2 4-320,2-1 1,-2-1 35,2 2 1,-2-1-770,-2 4 560,0 0 1,0 5-597,-4 2 0,-2 4 116,-5 0 1,0 5-76,0 3 0,-5 4 564,-2 4 0,-4 1-128,0 2 0,-2 3 361,-2-2 1,2 1-181,-2-2 1,4-3 733,3-8 0,2-3-276,2-4 0,3-1 241,-3 0 0,4-4-344,4-3 0,2-3-324,5-1 0,1-1-745,-1-3 1,1-1 438,-1-3 0,1-2-362,-1 2 0,0-1 247,1 2 1,-1-3-1010,1 2 0,-6-2-102,-2-2 322,2 1 0,-5 0 343,3-1 0,-2 5-401,-2-1 1207,-6 0 0,0-8 0,-5-2 0</inkml:trace>
  <inkml:trace contextRef="#ctx0" brushRef="#br0">14162 8531 7811,'-17'0'2982,"5"0"-1946,-5 0 0,6 0-5,-1 0 32,1 0-216,5 0 159,1 0-274,5 0-1008,5 0 0,1 2 223,5 1 1,6-1-2040,2 2 1,2-3 440,2-1 1651,-5 0 0,4 5 0,-5 1 0</inkml:trace>
  <inkml:trace contextRef="#ctx0" brushRef="#br0">15155 8269 7811,'-10'-2'0,"3"-1"0,-3 0 1396,2-5-886,-2 6 1,2-4 2589,1 2-1514,4 3-99,-7-5 0,7 8-738,-4 2 0,3 3-13,-4 8 0,5 4-288,-5 8 0,4 3 135,-4 9 0,1 6-317,-5 9 1,5 6-498,3-28 1,0 1 0,1 3 0,-1 1-24,-2 0 0,0 2 0,2-1 1,1 1 212,-2-1 0,2 0 0,1-1 0,1 0-841,-1-2 0,1-2 0,-1 21 230,2-9 1,0-12-966,0-6 0,2-8-382,1-4 1222,4-7 0,4-4 13,1-8 0,-1-5 198,0-10 0,-3-1-350,0-11 1,-2-1 915,2-6 0,7 3 0,-2-5 0</inkml:trace>
  <inkml:trace contextRef="#ctx0" brushRef="#br0">15007 8646 7811,'-18'-12'725,"-2"1"90,5-1 1,-4 6 2633,3 2-1676,6 3 1431,5 1-2408,5 0 0,10 0-94,6 0 1,9 0-275,5 0 1,5-4-903,3 0 0,-1-5 99,4 2 0,5-3-137,4-2 1,-1 1-1829,-3-1 0,-1 1 1077,1 0 1,2-5 1262,-2 1 0,-3 0 0,-9 3 0</inkml:trace>
  <inkml:trace contextRef="#ctx0" brushRef="#br0">15704 8029 7811,'0'-12'2392,"0"1"-1541,0 0 1,5 3 31,2 0 1797,4 6-1752,0-3 1,0 6 359,1 3 1,3 3 596,0 9 1,6 7-605,-2 7-926,2 8 1,-2 4-17,0 7 1,-5 3-464,1 6 1,-7 4-125,-5-30 1,-2 0 0,-2 2-1,-2 1 197,0 1 1,-2 0-1,-2-1 1,-2-1-829,-2 1 0,-1-2 0,-11 26 364,-3-10 1,-4-7-2153,0-4 1,1-11 939,-2-4 1,5-8-789,-5 0 2515,6-2 0,-3-3 0,5-2 0,0-3 0</inkml:trace>
  <inkml:trace contextRef="#ctx0" brushRef="#br0">16503 8771 7811,'0'-11'116,"0"-1"0,5 1 1,2 0-1</inkml:trace>
  <inkml:trace contextRef="#ctx0" brushRef="#br0">16378 8349 7811,'-12'-12'2020,"6"6"-575,1-4 11,0 8-1030,8-3 1,-1 4 142,9-3 1,6 3 112,2-3 1,3 3-599,5 1 1,-1-4 65,4 0 0,0 1-741,5 3 0,3 0 427,0 0 1,0 0-349,-4 0 1,0 0-327,1 0 0,-6 1-642,-2 3 1,-10 3 190,-5 8 0,-7-1 405,-9 5 884,-2 6 0,-16-1 0,-2 4 0</inkml:trace>
  <inkml:trace contextRef="#ctx0" brushRef="#br0">16526 8577 7811,'-34'4'0,"-1"0"0,6 3 754,3-3 1,7 1 2874,3-1-659,9-3-2266,2 4 0,11-5-49,5 0 0,3 4-264,9 0 0,-1 0-1004,8-4 1,6 0-183,6 0 0,3-2-542,5-1 0,-2 0 221,5-4 1,-3-1 1115,3-4 0,6 1 0,4 0 0</inkml:trace>
  <inkml:trace contextRef="#ctx0" brushRef="#br0">18866 8451 9759,'47'0'42,"5"0"4,6 2 0,-1 0 205,-1 0 0,-1 0-118,3 0 1,-1 0-53,-4 0 1,-2 1 0,4 0 0,-13-1-156</inkml:trace>
  <inkml:trace contextRef="#ctx0" brushRef="#br0">20226 8541 8101,'18'2'-141,"17"1"-141,-1 0 1,21 6-705,-9-5 986,-5 0 0,-4-4 0,-6 0 0,-9 0 0,-9 0 0</inkml:trace>
  <inkml:trace contextRef="#ctx0" brushRef="#br0">17622 8406 8149,'-5'-7'1251,"0"1"-383,-2 2-606,-4 3 153,10-4-202,-4 5 0,4 0 213,-3 0 428,3 0-17,-4 0 645,5 0-1169,5 0 0,1 0-51,6 0 0,-1 0-1,0 0 0,1 0 133,-1 0-132,6 0 11,-5 0-60,10 0 0,-8 0 213,5 0-133,0 0-96,4 0 0,-4 0-5,0 0-76,0 0 1,8 0-124,-1 0 1,1 0 74,-4 0 1,0 4-46,-1 0 0,1-1 71,0-3 0,0 2-67,0 1 1,1-1 22,3 1 0,-3 0-367,2 1 355,-2-3 0,3 4-187,0-5 67,-1 5 1,1-3-4,0 1 0,-1 0 124,-3 1-57,0-3-67,0 4 81,0-5 0,0 1-30,-1 3-274,-4-3 290,4 4 1,-5-5-47,6 0 1,-4 2-8,0 2 1,-3-3-106,3 3 138,-5 2 1,6-4-168,-5 6 141,0-5 12,2 2-29,-4 0 37,3-4-4,1 4 0,-1-1-50,3 0-151,3 0 97,-5-4 0,10-2 15,0-2 1,1 2-132,-2-6 0,2 2-200,3-2 24,2-2 86,-9 4 331,4 0-97,-5-5 1,-1 10-172,1-3-169,0 3 180,-5 1 1,-5 0-4,-6 0-1012,-4 0 189,7 0 520,-9 0-1552,4 0 2142,0 0 0,-3-5 0,3-1 0</inkml:trace>
  <inkml:trace contextRef="#ctx0" brushRef="#br0">18490 7092 8356,'0'-11'630,"-1"3"1017,-3 1-328,3 4-359,-4-7 909,5 9 1005,0-4 91,0 5-2067,0 5 0,-1 6 57,-3 8 629,3 8-958,-10 7 0,9 8 131,-6 7-1392,1-2 992,0 14 1,-3-2-208,6-26 0,1 2-150,-2 2 0,-1 0 0,1 2 0,-1 1 0,0 1 0,1 1 0,-1-3 0,0 0-129,0-4 0,1-2 0,-2 26-226,4-10-17,1-7 1,6-13 211,0-10-2982,5-10 2036,-3-4 1,6-5-154,-1 0-1207,0 0 1184,1-5 1,1-6 1281,2-8 0,-3-8 0,5-2 0</inkml:trace>
  <inkml:trace contextRef="#ctx0" brushRef="#br0">19198 7172 8356,'7'-23'0,"-2"6"1733,-5-5-1044,0 4 0,0-1 72,0 0 339,0 5-642,0-2 1,0 8 1581,0 1-1040,-5 4-573,4-2 0,-8 6 336,5 3-412,-5 7 0,1 9 83,-7 6-238,2 8 1,-3 7 196,5 5-1146,-1 4 837,-4 3 1,3 4 308,-2 0-368,2-5 69,7 4 1,-3-8-106,5 5-26,-5-10 19,8 2 1,-4-12-85,5-3 197,0-2 49,0-5 252,-5-5-203,3-7-4,-3-1 1364,5-9-902,0 5 1257,0-6-874,5 0-521,2 0-191,-1 0 0,4-4 152,-2 0-259,2 0-215,1 4 0,1 0 0,4 0 0,-2 0 0,5 0 0,0 0 0,4 0 0,0 0 0,0 0-735,0 0 295,0 0 0,-1 0-1880,1 0 1530,0 0 1,0 0-172,0 0-1332,0 0 950,-6 0 573,5 0-1902,-9 0 1722,3 0 1,-4-5 294,-1-3 0,0-3 301,1-4 0</inkml:trace>
  <inkml:trace contextRef="#ctx0" brushRef="#br0">18216 8988 8356,'7'-11'0,"-2"-1"2464,-5 1-662,0 0-825,0 4 498,-5 2-900,3 5 1,-7 10 593,6 5 1,-6 12 601,1 7 1,2 7-553,-2 9-1150,6 2 1,-5 10-53,5-30 0,1 0 0,0 4 0,0-1 17,-1 2 1,0-1-1,1 2 1,0 0-300,-1-2 0,0 0 0,1 1 0,0-1 197,-3-2 1,0 0 0,0 28-373,-3-5 0,0-15 178,0-11 1,1-11-3011,6-5 191,0-7-415,0-3 2418,6-15 1078,0 2 0,5-13 0,1 3 0</inkml:trace>
  <inkml:trace contextRef="#ctx0" brushRef="#br0">18787 9114 8356,'-5'-18'1377,"-2"3"1,-4 2-600,0 2 1,5 3 757,2 1-1017,3 4 1,2-3 798,3 2 0,7 3-660,8-3 1,4 2-372,4 2 0,2-3-886,5-1 1,0 0 473,1 4 0,3 0-885,0 0 0,4 0 603,-4 0 1,-4 0-1992,-4 0 1487,-4 0 1,2 0 117,-5 0 0,-6 0-548,-1 0-173,-9 0 1158,-2 0 0,-7-4 356,-6 0 0,-5-4 0,-9 1 0</inkml:trace>
  <inkml:trace contextRef="#ctx0" brushRef="#br0">19027 8931 8356,'-16'-5'520,"-2"4"64,-5-3 1,5 3 526,3 1 0,6 1-451,2 3 1,3 3 680,-4 9 1,6 6-621,-2 9 1,-1 10 119,1 8 0,-1 11-850,3-23 1,0 2 0,1-1 0,-1 1-80,-1 5 0,-1 0 0,0-1 0,0 0 54,-1 1 0,-1 0 0,0-2 0,0 1-153,0-3 1,1 0 0,1-6 0,2-1-787,-2 24 0,3-13 539,1-17 0,0-2-2871,0-9 1564,0-6 1079,0-5-194,5-5 117,-4 0 0,9-3 553,-2-4-622,2-1 808,-4-14 0,4 0 0,-3-8 0</inkml:trace>
  <inkml:trace contextRef="#ctx0" brushRef="#br0">18833 9468 8356,'0'-6'2852,"0"-5"-2121,0 10 1135,0-4-1136,5 0 1,1 2 1314,6-4-721,4 4 1,-2-2-278,5 5 1,0-4 18,4 1 1,0-1-1175,0 4 0,0 0 136,0 0 117,-1 0-1412,1 0 985,0 5 1,-4-4 304,0 3 1,-4 1 339,4-1-363,-5 0 0,3-4 0,-6 0 0</inkml:trace>
  <inkml:trace contextRef="#ctx0" brushRef="#br0">19541 8954 8356,'4'-18'1576,"0"3"0,1 4 1335,-1 3-942,2 3 1,4 12 3174,-2 9-3565,-3 7 0,-5 18-60,0 9-1027,-5 7-727,5-23 1,-2 1 0,-4 1 0,-2 1 234,3 1 0,-1 0-803,-3 6 0,-1 1 803,1 1 0,0 1 0,0 3 0,-1 0 0,0-2 0,1-1-1,2-1 1,0-2-70,-1-5 1,0-3-1,-4 28-4475,1-11 3024,-1-15 0,6-9-5537,2-10 7058,3-5 0,6 3 0,1-6 0</inkml:trace>
  <inkml:trace contextRef="#ctx0" brushRef="#br1">19678 7629 8127,'-11'5'2433,"-1"-4"-1665,6 5-363,-4-6-211,9 5 1,-5-3 433,6 6-329,0-1 1,0 5-156,0-1-59,0 1-217,0-1 0,0 1-787,0-1 799,6 0-62,-5 1 1,8-1-130,-5 1 0,-1-1 127,-3 0-870,5-4 636,-3 3 0,4-8-449,-2 6-67,-3-5 537,4 2 1,-1-7-271,0-1 667,0-4 0,1-14 0,1-3 0</inkml:trace>
  <inkml:trace contextRef="#ctx0" brushRef="#br1">19724 7344 8127,'0'-12'2164,"-5"1"-1804,-2-1 1302,1 6-414,-4-4-533,9 9-25,-4-4-364,5 5 0,1 0-149,3 0 0,3 0-201,8 0 1,3 3 301,5 1-3622,0 0 3344,0-4 0,5 5 0,1 1 0</inkml:trace>
  <inkml:trace contextRef="#ctx0" brushRef="#br0">19598 7618 7994,'-7'0'624,"-1"0"-199,0 0-157,-3 0 1,3 0 818,1 0-225,4 0 750,-7 0-1074,9 0 1,-4-2 95,5-1-80,0 1-249,0-3 1,5 1-49,2 1 0,7-6 13,2 1 1,4 3-284,-1 1 48,-3-2 39,6 5 1,-9-4-299,2 5 141,-2 5 154,-2 1-643,-5 5 392,4 1 1,-8 4 34,2 3 0,-4 4-50,-4 4 0,-3-2-109,-4 6 190,5-6 33,-5 3 1,5-6 520,-5-3-221,4-3 30,-3-4 41,9-1 1,-9-5-145,9 4-429,-5-8 129,6 3 223,0-5-1173,6 0 745,0-5 1,2-2-52,-1-4 1,5-2-252,3-2 0,0-1-1256,-4-3 972,6-3 551,-4 4 0,4-3-1214,-1 2 1269,-4-8 0,4 12 339,-9-8 0,3 3 0,-3-3 0</inkml:trace>
  <inkml:trace contextRef="#ctx0" brushRef="#br0">19724 7309 7994,'-12'-5'0,"1"4"2210,-6-4-574,5 5 9,-5 0-889,6 0-266,5 0 619,0 0 508,6 0-1923,6 0 276,0 0 1,9 4 291,0 0-1869,6-1 1202,-4 2 0,6-3-527,0 2 0,0 1 932,0-2 0,0 6 0,-1-2 0</inkml:trace>
  <inkml:trace contextRef="#ctx0" brushRef="#br0">20158 7812 7994,'6'-18'0,"-1"-3"0,-5 1 0,5-6 0,2-3 0</inkml:trace>
  <inkml:trace contextRef="#ctx0" brushRef="#br0">20204 7812 8257,'-4'-8'1218,"0"1"-992,0 4-43,-1-7 1,4 7 520,-3-4-310,-2-1 0,4-3-53,-3-6-158,5 5 1,-1-10-51,-3 3 1,3-4-176,-3-4 1,4-2 274,4-5-546,2-5 115,11-2 0,1-5-295,4 1-687,1 4 1097,0 2 1,5 8-122,2 1 105,3 4 110,2-1-552,-1 9 516,-5 1 0,3 7-210,-6 3 487,1 1-3,-9 6 0,-2 0-238,-4 0 1360,-1 0-1176,1 6 0,-6 4 1242,-2 5-1003,-3 5-94,-1-2 0,0 9 174,0-1-95,0 6-541,0-8 550,0 9-239,0-9 0,-4 9 203,0-2-16,-4 2-132,1 1 0,-3 0 96,2 0-358,-2 1 75,9 4 0,-8-7-644,5 2 335,1-7 210,3 1 1,0-9-653,0 0 0,0-9-420,0 1-322,5-7 894,1 1-1841,5-5 1079,1-5 1378,-6-6 0,4-7 0,-3-5 0</inkml:trace>
  <inkml:trace contextRef="#ctx0" brushRef="#br0">21117 7070 7994,'-19'-14'1083,"0"2"0,9 5 191,-1-1 471,7 3-1165,-1 5 1,6 0-90,3 0 0,6 0-245,5 0 0,5 0-53,-1 0 1,7 0-176,0 0 1,5 0-246,-4 0 0,4 4-871,0-1 1,-2 1 569,1-4 1,-4 0-1597,0 0 993,-1 0 458,-3 5 0,-4-2-36,-3 4 1,-7-3 47,-4 4 661,-3 0 0,-6 3 0,-3 0 0,-7-4 0,-3 3 0,-6-9 0,-2 3 0,2-3 0,-3-1 0,-1 0 333,1 0 1,1 0-39,3 0 1147,0 0-895,5 0 1,-2-1 97,5-3 0,-2 3 836,2-3-1000,2 3 0,-3 6-21,4 2 1,1 10 2,-1 6 0,5 6-178,-1 9 1,4 8-363,-3 7 0,3 8-204,0-29 0,0 1 0,3 0 0,-1 0 73,-2-1 1,0 0-1,1 29-145,0-7 0,1-5-496,2-7 1,5-12 191,3-7 0,-2-11-385,2-1 0,0-7-2,3 0 580,-5-3 175,5-1 1,-6-9 500,2-2-212,-2-8 0,0-4 0,2-6 0</inkml:trace>
  <inkml:trace contextRef="#ctx0" brushRef="#br0">21037 7492 7994,'-11'-18'0,"-1"3"2457,1 7-1001,0-2-1022,4 9 0,8-4-125,11 5 0,1-4 82,6 0 0,3-1-218,5 1 1,5 2-77,-2-6 0,7 5-772,1-5 0,4 2 495,-4-2 1,4 2-1011,-4 2-477,5 3 1194,-7-5 473,-2 6 0,-6 0 0,-5 0 0</inkml:trace>
  <inkml:trace contextRef="#ctx0" brushRef="#br0">21951 6910 7958,'-1'-12'388,"-3"1"1,3 3 1554,-3 1-853,2 4 1,1-2-474,-3 5 0,3 6 472,-3 6 1,-1 5-304,1 10 0,-4 7 1,0 8 0,-2 12-95,-2 3-1929,1 2 1320,3-25 0,-1 0 1,3-2-1,0 2 50,-2 3 1,1 2 0,0-2 0,1 1-154,0 0 0,0 0 1,1-4-1,-1 0-100,-5 27 1,3-8-19,0-3 0,6-6-522,-2-6 0,1-6-58,0-13 1,1-2-1659,-1-6 1788,1 1-1019,7-6 0,2-1 1269,4-5 338,1 0 0,-1-5 0,0-1 0</inkml:trace>
  <inkml:trace contextRef="#ctx0" brushRef="#br0">19336 8577 7857,'0'-6'631,"0"-1"-313,0 4-386,0 1 217,0-3 198,0 0-142,0 4 0,0-5 233,0 2-7,0 2-16,0-3-137,5 5-58,1 0 0,5 0 5,1 0 0,-1 2-5,1 1 0,0-1-55,4 2 1,-2-3 19,5-1 0,0 0 6,3 0 1,1 0-42,0 0 0,1 0-17,3 0 1,-3 0-10,3 0 0,2 0-128,1 0 0,-1 0 47,2 0 0,-4-4 82,3 0 0,-3 0-142,3 4 0,-1 0 95,2 0 1,0 0-20,-4 0 1,1 0 33,-1 0 1,1 0-4,2 0 1,-2-1-37,-5-3 0,3 2-7,1-6 0,4 4-75,-5-3 1,5 4 105,-5-1 1,5-1-34,-5 2 1,2-1 10,-1 4 1,-2-4-24,6 0 1,-5 0 15,5 4 1,-6 0 2,2 0 0,-3 2-41,-1 1 1,4 0-8,-1 5 0,2-6-57,-1 2 0,-2 1 92,6-1 0,-1 0-56,4-4 0,-3 0 4,-1 0 1,1 0-9,3 0 1,0 0 45,0 0 1,1-6-1,-1-1 1,0 1-26,1-2 1,-1 4 3,0-4 1,0 5 64,1-5 1,-1 4-53,0-3 1,4 4 31,0-1 0,-3 3-27,-5 1 1,-1 0 94,2 0 1,2 0-62,-3 0 0,-1 0 6,2 0 0,-5 1-68,5 3 1,-2-1-4,1 4 1,2-4 6,-5 1 0,3-3-102,-3-1 0,3 4 238,-3-1 0,3 1-85,-3-4 0,0 0 153,-4 0 1,3 4-50,1 0 0,1 0-85,-2-4 0,0 1 71,4 3 0,1-3 2,3 3 0,0-3-256,1-1 0,-1 0 84,0 0 0,-1-1-43,-2-3 0,-4 3 42,-4-3 1,0-1 9,0 1 1,-1-1-111,-3 1 0,-3 3-176,-4-3 1,-1-1-19,0 1 326,-4-5 0,3 3 0,-4-5 0</inkml:trace>
  <inkml:trace contextRef="#ctx0" brushRef="#br0">12574 11901 7798,'-5'-12'-516,"4"1"-65,-3-1 1,3 1 2150,1-1-923,0 1 0,0 0 36,0-1 340,0 6-202,0-4 1118,0 3-1323,0-4 0,0 3 530,0 1 113,0 4-650,5-2-234,-4 5-65,9 0-173,-8 0-43,8 5 0,-9 1-16,3 6 0,1 3-193,-1 0 1,0 6-84,-4-2 173,0 2 0,3 2 8,1 0-70,0 5 5,-4-4 1,0 5 29,0-2 590,0-3-317,0 4 1,0-4 151,0 3-92,0-3-187,0 4 0,-1-11-208,-3-1-18,3-4-45,-4 0 1,6-6-755,3-2 706,2-3 137,11-6-1430,-5-6 966,10-12 0,-8-6-97,5-6-741,0 1 865,-1-5 0,-2 3-1112,-4-2 382,-1-2 916,0 4 0,0-3-776,-4 4 731,-2 1 1,-5-1 383,0-3 0,0 5 0,0-3 0,-2 1 0,-6-1 0,-5-2 0</inkml:trace>
  <inkml:trace contextRef="#ctx0" brushRef="#br0">12734 11489 7798,'-11'-11'0,"-4"5"3059,-1 2-1426,1 3-662,9-5 222,-4 5-267,8-4-247,-3 5 285,5 0-129,0 5-696,0-4 0,5 6-405,3-3 0,3-3-2719,5 3 2126,1-3 1,1-1 858,-3 0 0,3 0 0,0 0 0</inkml:trace>
  <inkml:trace contextRef="#ctx0" brushRef="#br0">14516 11649 7798,'0'7'-1806,"0"-2"1806,0-5 0,5 0 0,-2 0 0,4 0 0,-4 0 0,2 0 0,-4 0 0,3 0 0,-3 0 1,4 0-155,-5 0 130,0-5 0,0 2 15,0-5 0,0 5-12,0-5 21,0 0 1,0-3-1,0 0 0,0-1 8,0 1 0,0-1-7,0 1 0,0-1 407,0 1 0,1 0-99,3-1 1,-2 1 29,1-1 1,-1 0 683,-2-4-300,5 4 0,-4-5 162,3 6 1,-3 3 146,-1 1-367,0 4 0,-1-2-247,-3 5 1,1 9-61,-4 2 0,0 13-173,0 3 0,-3 10-129,2 5 0,-2 7-501,-2 5 1,6 1 133,2 2 1,3-4-1161,1-4 0,9-3 661,2-4 1,7-4-1980,-3-8 1504,6-7 1285,-4-12 0,2 2 0,1-5 0,-1-1 0</inkml:trace>
  <inkml:trace contextRef="#ctx0" brushRef="#br0">16149 11489 7798,'0'-11'271,"0"0"-135,0-1 0,0 6 1733,-5-4-520,4 8-624,-4-3 487,10 5-718,-4 0 1,9 2 192,-2 1-721,2-1 68,6 8 1,-3-5-911,2 2 463,3 4 310,-5-5-1341,8 5 1036,-8 1 1,4-1 195,-6 1-562,0-1 451,1 0 1,-6 5-206,-2-1 119,-3 5 228,-1-2 1,-2 5 916,-6 0-420,-5 0-308,-9 4 1,-6-2 1638,-3 1-819,-2 3-1125,-1-4 1963,5-3-1049,1 0 0,5-9 192,0 2-285,5 3-250,2-11 0,8 7 115,1-10-94,4 5-114,3-8 0,8 4 822,7-5-1210,8 0 207,6-5 0,5-1-1122,1-6 636,4 1-765,1-6-1301,6 5 1651,0-10 1,0 10-186,-1-4-1235,1-1 1505,-6 9 0,-1-6 816,-9 10 0,-2 0 0,-5 4 0,0 0 0,-1 0 0</inkml:trace>
  <inkml:trace contextRef="#ctx0" brushRef="#br0">17931 11318 7798,'0'-11'1705,"0"4"-1082,0-3 0,1 8 113,3-6-323,-3 5-259,9-2 1,-7 5 155,4 0 506,1 0-445,3 0 1,1 0-505,-1 0 80,6 0 129,1 0-1871,-1 0 1277,5 0 1,-6 2-35,3 1 0,-2 0-333,-6 5 1,1-5 123,-1 5 146,-4 0 307,-2 3 0,-5 0 113,0 1 207,-5 4-141,-2-3 0,-4 9 813,-1-3-501,-4 2-194,-2-3 1651,0 4-1103,-3-5 1,0 10 71,-1 0 1336,-4-1-1194,14-8 0,-9 2 88,6-4 79,5 4-541,0-12 1,8 7 313,-1-8-414,1-2 1,7 4 131,3-5-345,2 0 0,2-4 143,4 0-348,-3 0 191,8 0 1,-3 0 172,5 0-480,0 0 254,-5 0 0,2 4 18,-5 0-355,5 4 248,-12-6 1,7 8-75,-7-3 166,-3 9 5,0-4 1,-6 9-43,-3-6 38,-7 5-176,-2-2 0,-10 5-557,0 0 523,0 0-548,-5-1-976,0 1 1095,4 0 0,-4-5-318,6-3-1155,-1-2 952,10-7 1159,3-1 0,10-16 0</inkml:trace>
  <inkml:trace contextRef="#ctx0" brushRef="#br0">19473 11387 7798,'-6'-18'0,"5"1"1232,-9 6-757,9 5 0,-6-3 220,4 5 337,1-5-155,-3 8-258,5-4 992,0 5-1014,0 5-239,0 1-203,5 5 0,-3 6 301,1 2-103,4-2-172,-6 4 0,9 1 270,-2 4-103,2 1-260,1-4 1,-3-4-23,0 0 1,3 0 176,4 4-1040,1 0 606,0-6 0,2 0-1281,5-6 722,-1 1 488,6-6 1,-2-1-815,4-5 408,1-5-18,3-1-1243,0-11 1236,-5-1 0,-1-4-47,-5-1 740,0 0 0,0 0 0,-3-2 0,-2-3 0,-3-3 0,0 1 0</inkml:trace>
  <inkml:trace contextRef="#ctx0" brushRef="#br0">19781 11341 7798,'0'-6'491,"-5"-1"61,-3 3 1,2 2 1417,-2-6-943,6 6-616,-3-3 1,3 6 2269,-1 3-1289,1 2-618,-3 5-158,5 6-308,-5 6 1,3 7 104,-6 8-1326,5 3 462,-7 15 1,9-3 467,-3 8-4606,3 2 3733,1-4 0,0 3 856,0-5 0,-5-10 0,-1-3 0</inkml:trace>
  <inkml:trace contextRef="#ctx0" brushRef="#br0">21026 11398 7798,'0'-11'0,"0"4"0,-4-3 2121,0 2-893,0 3-214,4 0-430,-5 5-586,4 0 157,-4 0 0,5 2 206,0 1-510,0 4 171,0-1 0,0 4 33,0-2 0,5 2-90,3 1 0,2 5-275,1-1 208,-4 0 37,3-3 0,-4 3 590,5 0-214,-4 5 22,3-2 0,-5 1 146,3 0 1,2 0-104,-3 4 0,2-1 3,-1-3 0,2 2 56,-2-2 39,2-2-211,1-1 0,1-4-147,-1-1 90,1 0-39,-1 1 1,-1-4-207,-2-1 62,2-4-100,-4 2 101,1-5 0,-2 1 66,-5 3-136,5-3-5,-4 4 108,4-5-910,-5 0 659,0 5 1,0-2-477,0 4 351,0-4 82,0 2-905,0 0 678,0-4 0,0 10-52,0-4 0,-5-1-24,-3 2 0,-3 0 8,-4 3-190,-3 1 393,-5-1 1,0 0-1081,0 1 710,1-1 347,-1-4 0,0-2 352,0-5 0,-5 0 0,-1 0 0</inkml:trace>
  <inkml:trace contextRef="#ctx0" brushRef="#br0">21094 11398 7798,'5'-16'1059,"-3"3"235,1-2 1,0 3-658,1 5 1,2 1-29,6 6 1,-1 0-334,0 0 1,7 0-251,5 0 1,1 0-757,7 0 0,0 0 545,7 0 1,4 0-1324,8 0 1236,-3 0 1,3-5-1,-4-1 1</inkml:trace>
  <inkml:trace contextRef="#ctx0" brushRef="#br0">23024 11272 7832,'0'-11'-656,"-5"0"1,-1 0 1068,-5 4 0,-5 2 1182,1 5 0,-5 0-764,1 0 0,-3 10 103,-1 5 1,-1 7-220,-2 4 1,2 10 247,-3 10 0,0 2-420,4 9 0,-1-1-231,16-24 1,1 0 0,-3 27 0,6-2 1,5-10-178,7-9 0,5-4-131,10-3 0,1-9-93,2-6 0,0-7-262,4-2 1,1-6-66,3-1 1,-4-5-512,1-6 1,-6-6-345,2-2 1,-2-3 831,2-5 0,-9 2-321,-3-6 0,-8 4 259,-7-3 1,-1 3 80,-3-3 0,-7 8 241,-8-1 0,-4 12 132,-4 0 1,-2 7-73,-5 0 0,1 4 82,2 4 1,4 2-496,4 6 1,5 0-85,3 4 615,7-4 0,3 10 0,5-4 0</inkml:trace>
  <inkml:trace contextRef="#ctx0" brushRef="#br0">11855 12791 7886,'11'-3'218,"1"-1"1,0-4-72,4 4 1,-1 1-112,8 3 0,-2 0-7,10 0 0,-3 0-194,6 0 0,-2 0 0,6 0 0,1 0 82,-1 0 1,5 3 57,-1 1 0,-1 1-1,1-1 1,-4-3 64,4 3 1,1-3-45,6-1 0,-6 0 36,3 0 0,-3-1 57,3-3 1,1 3 81,2-3 0,2 2 2,2-2 0,2 3-49,-6-3 0,7 3-79,1 1 1,-3 0-303,3 0 0,-1 0 321,4 0 1,0 0-11,5 0 0,-4 0 17,3 0 1,-4-4-15,1 0 1,2 0-2,2 4 0,-32-2 1,0 0-57,0 0 0,-1 0 1,2 0-1,-1 1 2,32 1 0,-32-1 0,1 0 6,0 0 1,1-1 0,-1 1 0,0 0-42,0 0 0,1-1 0,-1-1 0,0 0 33,0 2 0,1-1 0,0-1 1,0 1-5,1 0 0,0 0 1,-1 1-1,0-1-17,1-1 0,0-1 1,1 2-1,0 0 12,-1-2 1,0 0 0,1 3 0,1 0 83,0-1 0,0 0 1,-4-1-1,0 1-23,5 0 0,-1 0 0,-4 0 0,0 0 25,2 2 0,0 0 1,2 0-1,-1 0-60,1 0 1,0 0 0,-1 0 0,0 0-176,-1 0 0,0 0 0,0 0 1,-1 0 131,2 0 1,-1 0-1,1 0 1,1 0 52,2 0 1,0 0 0,-2 0 0,0 0-54,0 0 0,0 0 0,-2 0 0,0 0 19,2 0 1,0 0-1,0-2 1,1 0-11,1 1 0,-1-1 0,-1-2 0,-1 0 28,0 2 0,-1 0 0,-1 0 1,-1 0-2,1 2 1,-1 0 0,0 0 0,1 0 28,-1 0 1,0 0-1,31 0 32,-1 0 0,-3 0-56,4 0 0,-1 0 12,0 0 0,0 0-21,-3 0 1,-2 0 19,6 0 0,-33 2 0,1 0-124,1 0 0,0 0 0,0 0 0,1 0-25,-1-2 0,0 0 1,31-2 26,-33 1 1,1-1-1,0 1 1,1 0 88,0 0 1,1-1 0,-2-1-1,-1 1-164,26-2 1,3-1 211,-1 1 0,5 3 233,-4-3 0,-1 2 0,-7 2 1,3 0-58,-3 0 1,7 0-158,1 0 0,0 0-214,-4 0 0,1 0 106,3 0 0,1 0 39,3 0 0,-31 0 0,-1-1-92,0-1 0,-1 0 1,1 2-1,0-1 14,-1-1 0,1 0 0,1 0 0,1-1 51,-2 2 1,-1-2 0,1 0 0,-1-1 50,25 0 1,4-4-56,0 5 1,-29-1-1,0 0 193,29 0 0,-4 0-16,-3 4 1,-1-3-72,4-1 0,3 0 0,-3 4 1,3-1 1,-7-3 0,3 3-107,1-3 0,4 1 87,0-1 0,0 3-146,-4-3 1,4-1 79,-1 1 1,-27 2 0,-1-1-28,29 0 1,0 0 66,-4-5 1,0 6 0,0-2 0,3-1 3,-3 1 0,3-1 100,-7 1 0,3 3-80,1-3 1,0 3-13,0 1 1,0-4 46,0 0 1,0 1-35,1 3 0,-1-2 120,0-1 0,0 1-31,0-2 1,0 3-28,0 1 0,4-4-41,0 1 0,0-1 10,-4 4 1,1-2 17,3-1 1,1 1-42,-29 0 1,-1 1 0,32-1-89,-3 2 1,-1 0 55,-25 0 0,-1 0 0,28 0-269,-28 0 1,1 0-1,27 0-379,3 0 0,-6 0 626,2 0 0,-1 4 0,-2 0 0,2-2 0,-1 0 0,2-2 0</inkml:trace>
  <inkml:trace contextRef="#ctx0" brushRef="#br0">11638 13397 7894,'-5'-12'553,"-2"1"-169,1-1 0,-4 6 380,9 1-69,-4 5-247,5 0-32,-5 0-141,3 5 1,-3 6 75,5 9 1,0 1-190,-5 7 0,4 2 162,-3 9-299,-2 1-227,4 11 0,-6 2 58,4 8-1444,-5-3 1606,8-24 0,1 0-829,-6 29 359,6 1 1,0-7 148,0-8 0,2-3-201,2-4 0,-2-8 127,6-7-20,-1-8 329,0-8 1,-1-6-680,-2-5 1950,-3 0-1499,4 0 1,-5-1 545,0-3-466,0-2-54,0-6-157,0-4 265,0 3 0,0-10 162,0 1 0,-5-1 0,4-10 0,-9-2 0,2-6 0,-2-4-136,4-1 0,-5 1 136,4-1-998,-3-5 998,-2 9 0,5-6 10,-1 10-528,0 0 640,-3 4 613,5 5-385,1 1 0,5 6 296,0 3 222,0-2 3,0 8 1,0-4-295,0 6 779,5 0-999,1-1 1,7 6 430,2 2-476,3-2-150,-1 4 0,5-3-277,-3 5 111,3 0 54,-5 0-596,10 5 468,-13 2 1,11 4 129,-9 1-899,-1 4 553,-4-3 1,1 8-7,-1-2-493,-5 3 480,-1 1 0,-6 1-590,-3 2 433,-2-1 200,-5 3 0,-6-6-374,-2 1 211,-2 0 163,-2-5 270,0 3 0,5-8 0,-2 0 0,5-6 0,-6 1 0,3 3 0</inkml:trace>
  <inkml:trace contextRef="#ctx0" brushRef="#br0">11992 13351 7686,'0'-6'402,"0"1"395,0 5-190,0 5-2,0 1-283,-5 10 0,-3 7 511,-7 8-424,2 2-318,-8 6 1,7 7 543,-5 7-1292,0 3 1028,1 6-1745,1-4 1425,6 0 0,5-9 199,2-7-656,8-3 377,2-10 0,11-6 226,2-7-1539,2-4 898,7-5 0,-3-2-2038,6-5 1251,-6 0 337,8-5 894,-4-7 0,4-2 0,-2-5 0,-4-4 0,-3-6 0,-2-6 0</inkml:trace>
  <inkml:trace contextRef="#ctx0" brushRef="#br0">12232 13454 7894,'5'-18'0,"-4"-2"747,3 4-386,2 1 0,-4 4 390,1-1-31,-1 1-504,-2 5 233,0 1-274,0 5 1,0 6 175,0 5-427,0 6 128,0 6 1,-2 3 198,-1 1-425,1 10 169,-8-7 1,8 13-10,-6-5-44,0 6 0,1-8 22,-1 6-494,0 0 696,2-1-77,-4 3 667,9-8-459,-9-2 0,7-2 140,-5-6 407,6-4-118,-3-6-112,5-4-165,5-6-198,1-1 0,6-5 569,-1 0-759,0 0 50,-4-5 1,6-1-138,-6-6 67,6 1-200,-7 5 1,6-5-184,-1 4 1,0-3 231,1-2-1090,-1 1 783,-4 5 0,3-3-83,-3 5-893,-2-5 856,6 8 1,-6-6-994,2 4 797,3 1 350,-3-3 0,4 5-583,1 0 494,-6 0-1,4 0-192,-4 0 665,6 0 0,4 0 0,2 0 0</inkml:trace>
  <inkml:trace contextRef="#ctx0" brushRef="#br0">12529 13842 7894,'0'-11'0,"0"-1"489,0 6 40,0-4 120,-5 3-177,3-4-94,-3 5 102,5-5-108,0 10-156,0-4-165,0 5 0,0 6 273,0 6-326,0-1 55,0 11 0,0-4 93,0 5 0,-4 3-241,1 1 0,-5-1-688,4-3 427,0 0 220,-1 0 1,4-1-1382,-3-3 743,3-3-333,1-4 499,0-6 1,4-2 607,0-8 0,5-8 0,-3-5 0</inkml:trace>
  <inkml:trace contextRef="#ctx0" brushRef="#br0">12506 13637 7894,'-17'-12'-1719,"5"1"1323,-4-1 2768,4 6-674,0 1-808,6 5-614,1 0-114,5 0 0,5 0-662,3 0 359,2 5 148,6-4 1,2 9-2301,5-2 2293,0-3 0,5 5 0,1-3 0</inkml:trace>
  <inkml:trace contextRef="#ctx0" brushRef="#br0">12917 13317 7894,'0'-7'0,"-1"-3"2306,-3 3-991,3 2 539,-4-1 485,-1 6-1620,5 0-219,-9 6 0,8 6 177,-6 11 0,0 8-55,-3 10-212,-1 6-446,-4 16 1,9-31 0,1 2 210,-1 3 1,-1 2-1121,-1-2 1,0 2 958,3 3 1,0 1-1,-1-4 1,2 1-713,3-2 1,0 0 76,2-3 0,-1-2 514,1 24 1,5-12-3036,3-11 1517,2-5 864,6-11-1011,-3-2 1980,4-9 1,-6-3-209,0-8 0,1-3 0,-1-4 0</inkml:trace>
  <inkml:trace contextRef="#ctx0" brushRef="#br0">12940 13488 7894,'-12'-11'24,"1"-1"165,0 6 1,4-4 134,3 2 347,3 3-339,1 0 1,5 1 701,3 0-546,2-5-326,6 8 0,2-8-243,5 5 297,0 1 54,0-2-1351,5 3 838,-4-3 0,4 5 243,-5 0-1411,-1 0 946,1 0 0,3 0-95,-4 0-403,4 0 654,-13 5 1,3-2 308,-5 4 0,1-4 0,-6 2 0,-1 0 0,-5 2 0,0-1 0,-5-1 0,-1-5 0,-6 0 0,-4 5 0,-2 1 0</inkml:trace>
  <inkml:trace contextRef="#ctx0" brushRef="#br0">13100 13420 7894,'-17'6'0,"5"4"0,-4-2-402,4 2 351,5 1 1,1 4 489,2 1 0,3 9 581,-3 2 0,3 4-345,1 4 36,-5 4-350,3 2 1,-4 9-542,2 4-1093,3-4 1312,-4 1 1,5-5-382,0 0 0,0-10 44,0-1-1610,0-14 1301,0 1 0,1-12 21,3-2 0,-1-3 37,4-5 1,-4-5 548,1-3 283,2-2 0,-5-7 1,4 0-1</inkml:trace>
  <inkml:trace contextRef="#ctx0" brushRef="#br0">12997 13865 7894,'-5'-11'-367,"2"-1"-458,-4 1 550,4 4 2310,-2-3-1291,5 9 0,5-5 611,3 2-751,7 2-296,3-8 0,5 8-431,-1-6 1,1 4 153,0-3-853,5 4 659,-4-7 1,5 8 97,-2-6-2120,-3 5 1504,4-2 1,-9 5-309,0 0 466,-5 0 523,3-5 0,-10 4 0,1-3 0,-6-2 0,3 5 0,-10-10 0,-1 0 0,-5-7 0</inkml:trace>
  <inkml:trace contextRef="#ctx0" brushRef="#br0">13374 13225 7894,'0'-6'-1755,"0"-4"4097,5 9-1389,-4-4 0,6 5-14,-4 0 0,0 1 218,4 3 0,1 3 1509,4 8-1381,-1 3-727,0 10 0,5 3 335,-1 7-420,0 2-1340,-4 6 596,-4 5 250,3 1 0,-9 5 277,3 0-1188,-3 5 735,-6-4 1,-6 5-640,-8-6 545,-3-5 37,-1-1 0,-5-7-2815,-2-2 1581,2-3 546,-5-10-3380,4-1 4322,-5-5 0,2 4 0,0-3 0,-2-4 0,-2-3 0,-2-2 0</inkml:trace>
  <inkml:trace contextRef="#ctx0" brushRef="#br0">14105 10816 7835,'-12'0'37,"1"0"0,3 0 711,1 0-268,4 0 90,-7 0-183,9 0-177,-9 0 0,8 0-701,-3 5 403,5-4 1,0 5 35,0-2-169,0-3 106,0 9 117,0-3 76,5 4 19,-3 1 0,3-1 210,-5 1-251,5-6 11,-4 4-31,4-4 1,-5 2 39,0 0-184,0-1 169,0 5 1,0-1 55,0 0-230,0 1 158,0 4 0,-1-2 60,-3 5 3,-2 5-80,-1 1 1,-3 8 273,3-3-143,1-2 1,-4 6 101,3 0-121,2-4 1,-4 8-11,5-8 348,0-2-220,4 5 1,0-5 64,0 2-25,0 3-165,0-8 0,0 8-2,0-3-152,0 3 153,0 1 0,4-3-96,0-1-99,5 1 213,-8 3-176,4 0 29,0-5 0,-4 3 73,3-5 0,1 3-93,-1-3 1,4 3 98,-5-3-162,6 5 33,-7-8 0,4 5 114,-2-2-13,-3-3-25,9 9 0,-9-9 78,3 2-64,-2-1 38,3-3 0,-4 5 91,3 0-124,-3-1 11,-1-3 75,0 5-73,0-4 1,0 8 65,0-5-128,0 4 63,0-7 0,-1 9 6,-3-2-2,3-3-16,-4 5 0,5-5 47,0 2 1,-4 3 0,0-2 87,0-3-135,4-1 0,0 0 57,0 0-182,0 4 126,0-6 1,0 4-32,0-3 1,0-1 1,0 1 0,0 2-196,0-1-41,0 4 226,0-1 0,0 0-142,0 1 0,0 0 56,0 7 1,0-6 27,0 2 28,0-2-519,0 2 766,-5 1-247,4-1 0,-4-4-38,5 1 1,-4-6 8,0 2 0,0-2 18,4 2 0,0-3 26,0 3 1,0-3-3,0-1-13,-5-1 21,4 6 0,-4-7-4,5 1 0,0-1 277,0 2 1,0 1-112,0 2 1,0-2-166,0 3 153,0-3-130,0-1 1,-1 1-8,-3 3 0,2-7 28,-1 3 0,-2-3-139,1 3 144,-5 0-17,8 5 264,-10-4-271,10 4 0,-8-1 22,6-1 133,-6 1-152,2 1 1,0-3 61,-1 6 0,4-5 124,-3 5 1,3-5-1,-4 5-122,6-6-24,-8 8 1,4-4 98,-1 6 0,-2-1-2,5 0-237,-5 6 56,3-5 0,-2 6 145,1-3-865,4 2 664,-7 6 1,7-2 77,-4-2-447,4 3 300,-7-5 1,8 7-141,-6 3 22,5-3 96,-2-2 0,5-5-721,0-6 360,0 0 218,0-5 59,0-6-14,0-6-58,0-11-1752,5-6 2072,-3-11 0,13-12 0,-2-6 0</inkml:trace>
  <inkml:trace contextRef="#ctx0" brushRef="#br0">5094 9479 8177,'-2'-6'-167,"-1"2"-198,1-2 239,-3 5 49,5-5 43,0 6 61,5 0 1,2 0-89,4 0 1,1 0 74,-1 0 1,0 0 35,1 0 1,-1 0 20,1 0 0,-5 0 118,1 0 1,-1 0-107,5 0 0,-4 0 123,-1 0 1,1 0-156,3 0 0,1 0 16,-1 0 1,0 0-25,1 0 0,-1 0 49,1 0 0,-1 0-164,1 0 1,3 0 12,0 0 1,4 0 21,-4 0 1,4 0 58,-3 0 0,0-1-4,-1-3 0,-2 3 38,2-3 1,-2 3 9,-2 1 1,2-1 65,2-3-94,-2 3 0,3-6 135,-4 4 1,-1 1-113,1-2 0,-1 3 3,0 1 0,1 0-52,-1 0 1,1-4-9,-1 1 1,1-1-127,-1 4 161,0 0 1,5 0-64,-1 0 0,0 0 41,-3 0 0,-1 0 18,0 0 0,1 0 19,-1 0 1,-3 0 8,-1 0 0,1 0 5,3 0 1,1 0 8,-1 0 1,1 0 8,-1 0 1,1 0 19,-1 0 1,0 0-94,1 0 0,-1-4 45,1 0 0,-1 0-71,1 4 0,3 0 46,0 0 1,4 0-7,-4 0 1,4 0-33,-3 0 0,4-1-13,-1-3 1,-1 3 30,1-3 0,-2 3 8,2 1 1,3-1 14,-3-3 1,-1 3-18,1-3 1,-5 3-41,1 1 0,2 0 28,-2 0 1,1-4-2,-1 0 0,-2 0-7,2 4 0,2 0-11,-2 0 1,4-4 13,-4 0 1,2 1-8,-2 3 0,-2-2-9,2-1 1,2 1-2,-2-1 0,0 1 15,-4 2 0,5 0 0,-1 0 0,0 0 0,-3 0 0,0 0 0,3 0 0,-2 0 47,2 0 1,-2 4 44,-2 0 0,2 0-81,2-4 1,-1 0-29,5 0 1,-5 1 17,2 3 0,1-3 63,2 3 1,-1-3-58,1-1 0,-4 0 3,4 0 1,-1 0-2,1 0 0,3 0-2,-3 0 0,2 4 14,2 0 0,-1 0 1,-3-4 1,6 1-17,-2 3 0,2-3 5,-2 3 1,0-3 8,0-1 1,4 1-16,-1 3 0,2-3 2,-1 3 0,-2-3 20,6-1 0,-5 0-3,5 0 1,-2 0-17,1 0 0,5 0 6,-1 0 0,-4-1 41,5-3 1,-4 3-39,4-3 1,-1 3 5,0 1 1,-3 0-25,-1 0 1,-3 0-1,3 0 1,-3 0-9,3 0 0,-1 0-8,2 0 0,1 0-4,-6 0 0,6 0 24,-1 0 0,-4 0-12,0 0 1,1 0 4,-1 0 0,1 0 1,-2 0 1,-2 0 2,3 0 1,-3 0 0,-1 0 1,4 0 21,-1 0 0,1 0 2,-4 0 1,1 0 11,2 0 1,-1 0-29,1 0 0,2 0 3,-1 0 0,-1 0 4,-3 0 1,1 0 37,3 0 1,-4 0-31,0 0 0,0 0 3,-4 0 0,3 0-27,5 0 1,-3 0-5,3 0 0,-3 0 12,-1 0 0,1-1-3,3-3 1,-3 3 63,2-3 1,-2 1-55,-1-1 1,1 3 23,3-3 1,-7 3-32,3 1 0,-3 0 5,3 0 1,0 0-12,0 0 0,0-1-4,0-3 1,-2 3-36,-2-3 1,4 3 47,0 1 1,-1 0-36,0 0 1,1-4 22,-4 0 1,3 0-9,1 4 0,-4 0 9,0 0 0,-4 0 1,4 0 0,-2 0 0,5 0 0,-5 0 1,6 0 0,-3 0-53,3 0 1,0 4 48,0 0 0,-1 0-95,1-4 1,0 0 81,0 0 0,0 0-3,0 0 0,-1 0 0,1 0 0,0 0-5,0 0 1,4 0 9,-1 0 0,-3 0 7,-4 0 1,0 0 12,4 0 1,4 0-18,-1 0 0,1 0 17,-4 0 1,0 0-16,-1 0 1,1 0-45,0 0 1,0 0 25,0 0 0,1 0-5,3 0 0,-3 0 21,2 0 1,-2 0-3,-1 0 1,0-2 3,0-1 0,0 1 7,0-1 0,-2 1-29,-2 2 0,3-1 11,-3-3 0,-1 3 12,1-3 1,-5 3 4,1 1 0,-1-4-3,1 0 1,2 0-1,2 4 1,2-3 0,-2-1 1,-1-4-13,1 4 1,0-3 7,4 3 0,0-5-67,0 1 0,-1 2 42,1-1 0,0-1-15,0-4 1,0 5 6,0-1 0,-4 1-9,0-5 0,-2 5 21,2-1 0,-2 2 1,-6-2 0,0-2 0,-4 2 0,3 2-3,-2-2 0,-2 1 73,2-5 0,-1 1-66,5-1 1,-1 1 6,1 0 0,-1-2-30,1-2 0,3 1-7,0-5 1,4 1 59,-4-1 0,4-1 0,-3 4 1,-1-3 27,-4 4 1,-3 0-53,-1 3 1,-3 1 32,4 0-25,-6-1 1,3 1 88,-5-1 1,0 1-49,0-1 0,0 1 5,0 0 1,0-1-13,0 1 1,0-1 3,0 1 1,0-2-38,0-2 1,0 2 25,0-2 1,0 1-39,0-1 1,0 1 33,0-5 0,0 5-21,0-1 1,0 2 2,0 2 0,0-2-4,0-2 1,-3 2 3,-1-2 1,-5 2-1,1 2 0,-2 3-14,-1 0 0,-4 1 16,-1-5 1,0 5 3,1-1 0,1 2-3,-5-2 1,1-1-1,-1 6 0,-3-5 11,3 4 1,0-3 0,-4 3 1,3-4 41,-7 4 0,3 0 8,1 4 0,-1-3 56,-2-1 0,2-1-90,-3 1 1,-1 3-2,1-3 1,-4 1-5,0 0 1,3 1-3,2-1 1,-2-3-21,1 3 0,-3-2-15,3 1 1,-4 1 43,5-4 1,-1 3 1,4-4 0,-5 6 28,-2-2 1,2-1-43,1 1 1,3-1-33,1 1 0,1 3 42,-1-3 1,0-1-54,0 1 0,4-1 26,0 1 0,0 2-6,-4-6 0,4 6 8,0-2 1,4-1-7,-4 1 0,4-1 13,-4 1 1,1 3-8,-1-3 1,-2-1-14,6 1 1,-5 0-6,1 4 1,-1-4-4,1 1 1,-3-1 22,3 4 0,1 0-2,-1 0 1,0-4 33,-4 0 1,2 0 2,2 4 1,-3 0-42,3 0 1,1 0 6,-1 0 0,4 0 111,-4 0 1,4 0-110,-4 0 0,3 0-6,-3 0 0,4 0 0,-4 0 1,4 0-11,-4 0 1,4 4 1,-4 0 0,3 0-8,-3-4 1,4 0 10,-4 0 0,4 0 4,-4 0 1,4 0 0,-4 0 0,3 0 0,-3 0 0,4 0 0,-4 0 0,5 0 31,-1 0 1,-3 0 2,-1 0 1,3 0-9,0 0 1,-1 0 7,-2 0 0,1 0-30,-1 0 1,1 0 14,-1 0 0,-3 0-151,3 0 0,-6 0 138,-2 0 0,1 0-101,3 0 0,-4 0 82,1 0 1,-6 4-10,1-1 0,2 1 67,-1-4 1,3 0 7,-3 0 1,0 0 3,0 0 1,-2 0-52,6 0 1,-6 4 10,1 0 0,0 0-47,0-4 1,0 1-98,4 3 1,-4-3 70,5 3 0,-8-3-21,3-1 1,-3 4 63,7 0 1,-5-1-16,2-3 1,-2 0 111,2 0 1,1 0-70,2 0 0,3 0 31,-3 0 1,-1 0-43,2 0 1,-1 0 13,4 0 1,0 4-49,0 0 1,-3 0-8,-1-4 1,1 0-4,3 0 1,0 0-16,0 0 0,-4 0 38,1 0 0,-1 1-7,4 3 0,-3-3 18,-1 3 1,-4-3-8,5-1 0,-2 0 4,1 0 1,3 0 15,-3 0 1,0 0 8,0 0 0,-4 0-9,5 0 1,-1 0-1,4 0 0,-5 0-19,-2 0 0,2-4 9,1 1 1,-2-1-9,-1 4 0,-2 0 7,2 0 1,-3 0-10,2 0 1,-3 4 8,-4-1 1,3 1-1,1-4 0,0 2 3,4 1 1,-5-1 2,-3 1 0,6-1 26,-2-2 1,4 0-29,-1 0 0,-2 0 50,3 0 1,2 0-43,1 0 0,3 0 2,1 0 0,-1 0-8,-2 0 0,3 0-2,0 0 0,0 0 5,4 0 0,-3 0-2,0 0 1,-1 0-49,0 0 0,0-2 43,0-1 1,-1 1-75,-3-1 1,3 1 71,-2 2 0,-2 0-1,1 0 0,-1 0 37,2 0 0,1 0 7,-1 0 1,2 0-31,1 0 1,3 0 5,-3 0 1,6 0 23,-6 0 0,4 0-14,0 0 1,-4 0-38,1 0 0,-1 0 7,-4 0 0,3 0-8,1 0 1,0 0 25,0 0 1,1 0-3,-1 0 1,0 2-19,0 1 0,0-1 1,0 1 0,1-1-59,-1-2 0,0 0 64,0 0 0,3 0-40,-3 0 0,6 0 30,-5 0 1,0 0 12,-5 0 0,3 0-5,-2 0 1,-2 0 2,1 0 0,-1 0 2,1 0 0,2 4 5,-5-1 1,4 1 4,0-4 0,1 0-11,3 0 0,-1 0 4,0 0 0,1 0 34,3 0 0,-1 0 4,5 0 1,-4 0-41,4 0 1,-4 0 1,3 0 0,-3 0-40,4 0 0,-4 0-6,4 0 1,-4 0-71,4 0 0,-5 0 100,5 0 1,-4 0-49,4 0 0,-4 0 50,4 0 0,-2-1-8,2-3 0,1 3 56,-5-3 1,5 3 11,-1 1 0,2-4-21,2 0 0,-5 0 19,1 4 0,0 0-115,4 0 1,-1 0 77,1 0 1,-1 0-84,1 0 0,0 0 68,-1 0 0,1 0-12,-1 0 1,1 0 37,-1 0 0,0 0-7,-4 0 1,4 0-7,-3 0 1,2 0 11,1 0 1,1 0-8,0 0 1,-2 0-6,-2 0 0,2 0-136,-2 0 1,1 0 75,-1 0 0,2 0-17,-2 0 1,-2 0 17,2 0 0,-4 4 0,4 0 1,-2 0 27,2-4 1,2 1 18,-2 3 1,-1-3 68,0 3 1,1-3-97,4-1 1,-1 0 92,1 0 0,-1 4-51,1 0 0,0 0-1,-1-4 1,2 1-7,2 3 0,-2-3 1,3 3-22,-4 2 1,0-3-23,0 4-12,-1-4 1,2 3 32,2-2 17,-2-3 78,4 4 12,0-5-71,-5 0 11,10 0-12,-4 0 9,0 0-124,4 0 122,-4 0-242,0 0 208,3 0 1,-4 0-19,2 0 20,3 0 1,-5 0 3,2 0-14,2 0 12,-8 0 1,8 0 26,-6 0 0,4 0-23,-3 0 1,3 4-4,-4 0 1,5 0 2,-5-4 1,4 0 6,-3 0 0,-1 3 72,-4 1-34,1 0 1,0 0-39,-1 0 0,2 1 3,2-1 0,-2-3 35,3 3 1,0-2-5,0 2-43,-1-3 1,0 4 10,1-5 0,3 4-3,-4 0 0,5 0 16,-5-4 0,4 1 0,-3 3 0,3-3-3,-4 3 1,4-3 1,-3-1 1,3 4-48,-4 0 0,5 0 40,-5-4 1,4 3-29,-3 1 0,3 0 3,-4-4-1,6 5 1,-7-2-7,5 4-11,-5-4 46,3 7 0,-2-8 4,0 6 0,5-5 56,-5 0 0,4 3-68,-3-3 0,4 2 57,-1-1-48,-2-3 0,0 8 4,-6-5 1,4 0-18,1-4 0,3 4-1,-4 0 0,5 1 36,-5-2-28,0-1 1,-2 4 97,3-2-79,-3-3 87,3 4 0,0-1-86,-1 0 13,5 0-59,-7-4 4,9 0-3,-4 0 1,4 0-39,-3 0-1,3 0 51,-5 0 0,6 5 0,-1-4 13,-3 3 11,3-3 1,-4-1 0,5 1 35,0 3 35,0-3-42,0 4 0,0-3 47,0 2-73,0-3 0,0 5 109,0-2-110,0-3 1,-1 8 14,-3-5 20,3 0 1,-4 1-13,5-4 0,0 9-71,-5-8 0,3 4 62,-2-2-19,3-3 101,1 4-406,0-5 0,0-5 0,0-1 1</inkml:trace>
  <inkml:trace contextRef="#ctx0" brushRef="#br0">3232 8566 8272,'0'-12'-259,"-4"5"232,0-1 102,1 5 0,1-3-375,-1 2 34,1 3 74,-3-4 320,5 5-22,0 0 74,-5 0-117,4 0 114,-9 0 1,7 0-122,-4 0 1,3 0 360,-4 0-258,6 0-76,-8 5 0,7-4 115,-5 3-115,6 2 1,-5-4 100,4 2-93,1 2 0,-4-4-81,2 6 65,3-5 0,-8 3-138,5-2 0,-1-3 68,1 3 0,3-2 81,-3 2 41,-2-3-70,0 10 0,-5-9 106,4 6 0,1-6-111,2 2 0,1 1 13,-4-1 0,4 1 103,-1-1-133,-2-3 1,3 5-10,-4-2-13,4-2 119,-7 8 0,5-4 3,-3 5 0,2 1 46,2-1 1,2 6-111,-6 2 0,4 2-4,-3 2 1,4 0 35,-1 0 0,3 2-140,1-2 0,0 3 141,0-7 0,0 1 3,0-1 1,0 2-83,0-2 1,0-1-14,0 1 0,0-1 34,0 1 0,0 3-12,0-3 1,0-2-15,0 2 0,0-1 32,0 1 0,0 7-10,0-3 1,0 2-14,0-2 1,0 0-2,0-1 1,-1 1 4,-3 0 0,3 0 1,-3 0 0,1-2 78,0-2 0,1 6-75,-2-6 1,3 3-69,1-6 0,-4 4 60,1-1 0,-1 3-26,4 0 0,0-3 9,0 0 1,0 0 1,0 4 0,0 4-29,0 0 1,0-2-6,0-6 1,1 1-26,3-4 1,-3 3 46,3-4 1,-3 0-24,-1-4 0,0 5 35,0-1 0,0 0 0,0-3 1,1-1-19,3 0 0,-2 1 3,1-1 1,-1 1-4,-2-1 1,3 1 1,1-1 0,1 0-49,-1 1 1,-1 3 50,4 0 0,-3-3-32,4-5 0,-6 2 24,2 6 1,1-2 3,-1 2 1,0-2 19,-4-2 0,0 5 6,0-1 1,3 5-183,1-1 1,0-1-253,-4 1 1,0-5 756,0 1 0,4-2-136,0-2 0,0 1 37,-4-1 0,0 4-170,0 1 1,0-1-60,0-4 1,3 4-16,1 1 0,0-1-10,-4-4 0,0 5 35,0-1 1,0 0-12,0-4 1,0 1 12,0-1 1,0 1-30,0-1 1,0 1-56,0-1 0,0 0 42,0 1 0,1-1-4,3 1 0,-3 0 33,3 4 0,-3-4-4,-1 4 0,0 0 38,0-1 0,0 6 0,0-2 0,4 2 12,0 2 1,0 4-53,-4-1 1,0 1 37,0-4 1,0 3-30,0 1 1,0 4-210,0-5 0,4 1 124,-1-4 0,1 0 102,-4-1 0,0 0 47,0-3 0,0 3 147,0-3 1,0 2-200,0 2 0,0-4-1,0 0 0,0-1-79,0 1 1,0 2 109,0-2 0,0 2-154,0-2 0,0 2 67,0-2 0,0 4 15,0 4 0,-4-3 43,1 3 1,-1 1 87,4-2 1,0 6-113,0-2 1,-4 0 14,0 0 0,0-3-132,4 3 1,-1-4 119,-3 0 1,3 2-8,-3-1 0,2-1 1,-2-3 1,3 0-17,-3 0 1,3 0 14,1 0 0,-2-1 1,-2 1 1,3 0-31,-3 0 0,3 1 23,1 3 1,0-3-87,0 2 0,-1 2 53,-3-1 1,3 3-8,-3-3 0,3 4 24,1-5 1,0 9-10,0-5 0,-4 4 9,0-7 0,0 5-1,4-2 0,0 3-62,0 1 0,4-4 41,0-4 1,0 2 181,-4-1 1,1 3-95,3-3 0,-3 3-31,3-3 1,-3 1-69,-1-2 0,4-1-6,0 1 0,1-2 40,-1-1 0,-2-1-10,6-3 1,-6 2 44,2-2 0,1-1-40,-1 1 1,4-1 82,-5 1 1,5 3-74,-4-3 1,3-2 79,-3 2 1,4 0-56,-4 4 0,5 0 3,-2 0 0,0-1-63,0-3 0,-3 2-20,4-2 1,-5 3 43,5 1 1,-5-1 8,0 1 0,0 1 10,1 3 1,-3 1-56,3 2 0,-3 2-6,-1-5 0,0 3 54,0-3 1,0 2 7,0-6 1,0 1-8,0-9 0,0 1-27,0-5-72,0 0 69,0 1 61,0-1 38,0 1 0,0-1 148,0 0 0,0 1-225,0-1 1,0 1 16,0-1 1,0 4-39,0 1 1,0-1-7,0-4 1,0 1-43,0-1 1,0-3 105,0-1-116,0-4 168,5 7-20,-4-9-14,4 4 192,0-5-129,-3 0 45,8 0 1,-5 2-32,3 1 1,2-1-52,-3 1 0,0 0 86,0 1 1,2-3-77,6 3 1,-2 2-198,2 2 1,2-2 25,-2 2 1,5-6-99,-1 2 1,-1-1 144,1 1 1,0-3 14,4 3 1,-4-3 116,0-1 0,-1 0-76,1 0 1,3 0 13,-3 0 0,1 0-32,-1 0 0,2 0 24,-1 0 1,1 0-57,2 0 0,0-1-129,0-3 0,-4 3 115,0-3 1,1 1-137,7-1 1,-3 3 154,2-3 0,-3-1-37,-4 1 1,3-3 126,-3 3 0,1 0-8,-1 4 1,2 0-29,-6 0 0,4 0 16,-4 0 1,2 0 29,-2 0 0,-1 0-25,5 0 1,-4 1 8,4 3 1,-4-2-111,4 1 0,-4 2 78,5-1 0,-5 1-129,4-1 0,-4-3 103,4 3 0,-4-3-12,4-1 1,-5 4 10,2 0 0,0 0 10,-1-4 1,0 0 26,-3 0 0,-1 0 5,1 0 1,-1 0 106,1 0-132,-1-5 0,0 4 279,1-3-256,-1-3 1,-1 5-34,-2-6 1,-2 6 22,-2-2 1,-1-1-3,4 1 0,-3-1-16,4 1 1,-4 2-12,3-6 0,-4 4 151,0-3-123,4-1 0,-2-3-17,3-1 1,0 4 40,-4 1 1,4-1 8,-4-3 0,3 3 6,-3 1-27,5-1 0,-7-3 66,6-1-48,-5 1 1,6-1-112,-6 1 0,1-1 88,-4 1 0,4 0-142,0-1 1,1 0 87,-1-4 1,-3 2-13,3-5 0,1-1 48,-1-7 0,-1 3 2,-3-2 0,0 0 13,0 0 0,4 0 9,0-4 0,0 4 13,-4 0 0,0 0-31,0 0 1,0 2 3,0-3 1,4 3-70,-1 1 1,1-4-12,-4 1 1,4-5 0,0 5 0,1-5-11,-1 4 0,-3-4 49,3 0 1,-3-6 2,-1-1 1,0 0 25,0 4 1,0 1-49,0 3 1,0-6 147,0 6 1,0-5-69,0 9 1,0-2 63,0 1 1,0-1-79,0-2 1,-4-2 5,0 5 0,1-4-48,3 0 0,0-7-105,0-4 1,1-3-21,3-5 1,-2 3 74,6-2 0,-4-1 155,3 4 1,-4 3-50,1 9 0,1 4 149,-1-1 0,-1 1-147,-3-5 1,0 6 21,0 3 1,0 0-54,0 0 0,0 0 14,0-4 1,0 3-121,0-3 0,0-1 79,0-3 0,0-4-76,0 0 1,0-4 130,0 4 0,0-2-7,0 2 1,0 3 37,0-3 0,0 6 153,0 2 1,4 3-102,0-3 0,0 4-12,-4 0 0,0 1-165,0 3 1,4-3 87,-1-1 0,1 2-187,-4-3 0,4 2 6,0-2 1,3 2 88,-3-6 1,1 2 13,-1-1 1,-1-2-24,4 5 0,-3-5 30,4 2 1,-5-2 148,5 2 1,-4-3-37,4 2 1,-5 2-71,5-1 0,-4-1-6,3-3 1,-4 0 19,1-1 0,1 1-90,-1 0 0,1 0 39,-2-1 1,-1 1-20,2 0 1,-3 1 66,-1 2 0,0 4 107,0 4 1,0 5-54,0 3 0,0-2-60,0 2 0,0 0-247,0 3 201,0 1 0,0-1-126,0 1 1,0 0 152,0-1 0,0 0-26,0-4 0,1 2-58,3-5 0,-2-1 37,6-7 0,-4 3 172,3-2 1,-3 3-103,4 4 1,-6-2 535,2 6-106,-3 5-317,-1 0-113,0 9-159,0-4 1,0 3 166,0-2 1,0 2-217,0-6 204,0 1 1,0-9-59,0 1 0,0-4-142,0 4 0,0-5 118,0 1 0,0 1 297,0-1 0,0 5-103,0-1 0,-1 2 109,-3 2 1,3 3-81,-3 0-22,-2 6-502,5-3 186,-4 5 3,5 0 259,0-5 26,0 3-187,0-3-72,0 5 166,5 0 1,-3-1-80,6-3 71,-1 3 1,4-5 0,-4 2 0,3 2 11,-2-1 1,-2-2 8,2 1 26,-5 0 1,7-1-36,-4 4 2,5-9 0,0 7-4,-4-5 12,3 6-12,-3-8 42,4 3 1,-1 0 1,-2-1 0,-2 6-28,-2-2-5,-3 2 0,6-1-12,-4-1 1,-1 0 269,3 4 310,-5 0-852,0 5 202,0-4 0,0 6-221,0-3-2,5-3 78,-4 4 46,4-5 1,-1 1-496,0 3 307,0-3 195,-4 4 0,1-5-994,3 0 740,-3 0 1,5 0-277,-2 0 1,-1-1 689,4-3 0,6-2 0,5-6 0</inkml:trace>
  <inkml:trace contextRef="#ctx0" brushRef="#br0">4363 9125 8283,'-12'-10'-521,"1"3"1,3-10 782,1 6 1,3 0 286,-4 4-939,6 2 1,-2 5 171,8 0 0,2 4-184,6-1 1,-2 2 401,-3-1 0,9 3 0,-4 4 0</inkml:trace>
  <inkml:trace contextRef="#ctx0" brushRef="#br0">4397 9148 8312,'-23'-5'0,"5"-5"47,3-5 0,6 1 435,2 6-578,4 3 1,-1 10 95,8 3 0,3 2 0,4 1 0</inkml:trace>
  <inkml:trace contextRef="#ctx0" brushRef="#br2">5459 9182 25101,'-11'-11'-4916,"4"0"1,1 4 2861,2 3 5044,3 3-2549,-4 1 0,6 0 705,3 0-1571,-3 5 0,6-4 455,-4 3 1,-1-1-2190,1 1 2335,4-3-167,-6 4 0,8-4 970,-5 3-1138,5-3 1,2 9-1,7-3 1</inkml:trace>
  <inkml:trace contextRef="#ctx0" brushRef="#br2">5585 9319 23499,'6'-5'2405,"4"3"-2157,-2-6 1,-2 4 173,2-3 0,-1 4-2,5-1 1,-1 3-724,1 1 0,3 0-38,0 0 0,2 1 139,-2 3 1,3-1-169,5 4 0,-3-4 172,3 1 0,-3 1-179,7-1 1,-3-1 277,-1-3 1,1 4-380,2 0 0,0 0 307,4-4 0,-3 1 41,3 3 1,-2-3 10,6 3 1,-2-3 305,6-1 1,-2 0-104,-2 0 1,5 0 116,3 0 1,-2 0-135,-2 0 1,-3 0 147,-1 0 0,1 0-57,-1 0 0,-1 0-47,-3 0 0,3 0 18,-2 0 1,2 2-154,1 1 1,0-1-7,1 1 1,-1-1-6,0-2 1,2 0 41,2 0 0,-3-2 58,3-1 0,-2 1 21,-2-1 0,0-3 44,1 3 1,-6-1-57,-2 4 1,-5 0 6,-3 0 1,3 0-41,-3 0 1,-2 4-461,-2-1 131,-3 6 1,5 3 0,1 6 0</inkml:trace>
  <inkml:trace contextRef="#ctx0" brushRef="#br2">14664 13545 22897,'-1'-11'-6095,"-1"-1"5328,-2 1 1085,-5-1 1,6 2 206,-4 3 477,-1 2-22,-3 5 1,-5 0 1997,1 0-1954,-5 10 1265,2 2 975,-5 11-2006,-5 5 1,3 6-724,-5 8-535,4 8 0,-7 2 0,10 5 0,1 0 0,4 0 0,11-5 0,5-2 0,9-8-532,6-8 285,15-6 1,1-7-657,6-2 701,4-7 760,-4-7-954,10-5 703,-10-5 1,9-7 1019,-6-7-1301,0-7-26,-4-3 0,0-7 0,0-2 0,-4-8-242,-2-1 1,-11-5-766,-1 3 0,-9 1-577,-3-6 1,-5 7-1233,-7 2 1493,-5 4 1,-15 9 25,-2 6 943,-8 4 0,1 16 36,-5 2 58,5 8 430,-2 7 0,5 7 469,0 5-2192,4 5 2166,2-4-613,16 9 0,-6-5 0,10 2 0,3-3 0,3-3 0</inkml:trace>
  <inkml:trace contextRef="#ctx0" brushRef="#br2">3974 9182 19235,'-1'-10'-4731,"-3"3"3397,3-4 1,-5 9 1373,2-6-1207,3 6 445,-4-3 712,0 5 648,3 0-943,-3 0 1077,5 0-367,0 5-718,0 1 0,0 6 122,0-1 0,1-3 93,3-1 0,-2-3-70,1 4 0,-1-5-631,-2 5 165,0-5 547,0 7 0,3-8-138,1 6 291,0-6-9,-4 3 1,0-3 290,0 2-178,0-3 0,1 4 72,3-5 509,-3 0 21,4-5-191,1 4 402,-5-10-838,4 5-66,-5 0 0,0-1-558,0 4 424,5 1 47,-4-3-477,4 5 527,-5 0-213,0-5 4,0 4 187,0-4 170,0 5 390,5 0-718,-3 0 559,3 0-1774,-5 0 1007,5 0 566,-4 0 238,4 0-117,-5 0-483,0 5 0,0 1 1,0 6-1</inkml:trace>
  <inkml:trace contextRef="#ctx0" brushRef="#br2">16275 12951 9217,'0'-18'-637,"0"2"72,0 5 474,0-1 919,0 6-156,0-4-102,0 8 122,-5-3-388,-2 10 0,0 3 25,-1 7 1,0 4 76,-3 8 0,0 6-103,-1 5 1,1 6-72,-1 2 0,1 0-297,0 3 1,-1 2-165,1-1 1,4-2-322,4-6 1,-3 1 481,3-5-2255,-1 5 1528,4-13 1,0 2-73,0-13 867,0 3 0,4-7 0,-1 0 0,1-5 0</inkml:trace>
  <inkml:trace contextRef="#ctx0" brushRef="#br0">16537 13248 7949,'0'-11'337,"0"-1"0,-1 6 23,-3 2-381,3 3 55,-9 1 0,4 1 231,-6 3 328,-4 2-308,-2 11 0,-5 2-85,0 8 0,-5 3 35,-2 8 1,-8 4-980,17-18 1,0 1 853,-1 1 1,-1 0-60,-2 5 1,0 1-1,1-1 1,-1 1-32,-1 2 1,-1 1 0,2-1 0,1 0 141,-3 1 0,0-1-345,6-2 0,-1-1 130,-1-2 0,2-1 1,-8 22-301,2-8 1,7-3-384,1-5 0,6-5 53,2-2 0,0-4 240,8-4 1,-5-3-702,4-4 679,0-6 2207,4-1-1742,0-5 0,5-5 0,2-1 0</inkml:trace>
  <inkml:trace contextRef="#ctx0" brushRef="#br0">16298 13945 7949,'17'-5'0,"0"-2"333,-6-4 0,-3 0-87,-1-1 1,1 0-29,4-4 1,-1 2 114,0-5 393,1 5-371,-1-7 0,-3 4 159,-1-2-501,-4-2 49,2 8 0,-5-7-224,0 4 229,0 1 1,-6 5-198,-6 2 0,-4 3 41,-7 5 1,0 2-46,0 1 0,-3 8 90,-1 4 1,0 5 31,4-1 0,1-1 137,-1 1 0,1 0 246,3 4 1,3 0 376,4 0-369,6-6-141,1 5 0,5-9-172,0 2 90,0-3 72,5 0-542,6-6 242,2 4 0,9-8 60,-3 1 1,2-1-119,2-2 0,0-2 19,0-1-621,0-4 443,-6 1 1,4-3-315,-6 5 0,1-3-237,0 3 670,-4-5 0,5 8-183,-6-3 691,-4-2-191,-2 4 55,-5-3 1,0 6 361,0 3 0,-2 3-295,-1 4 294,-4 6-301,-4 0 0,-1 7 131,1 3 0,-4 0-45,-1 7 1,1-1-539,4 9 1,-1-4-220,1 4 0,0-4-477,-1 4 1,2-7 84,2 0 1,3-2-1703,5-7 2503,0-4 0,0 4 0,0-2 0</inkml:trace>
  <inkml:trace contextRef="#ctx0" brushRef="#br2">6122 9034 28578,'0'-8'-4916,"0"1"1,0 3-2452,0-4 5814,0 6 514,0-8 471,0 8 183,0-3 640,0 5-230,0-5-11,0 4-26,0-4 48,0 5 2414,0-5-2540,0 3-11,0-3 341,0 5 1,5 0 0,1 0 0</inkml:trace>
  <inkml:trace contextRef="#ctx0" brushRef="#br2">3529 10507 24677,'4'-7'-2879,"0"-1"1,-1 4 1917,-3-3 1,2 0-287,2 0 1388,-3-4 44,9 5 1,-7-4-167,4 2 0,-3-1 215,4 6 1,-5-5-1052,5 4 954,-6-5 1,7 7 440,-5-6 0,1 6 109,-1-2 0,-3 1-707,3-1 357,-3 3 175,4-4-412,-3 5 666,3 0-1357,-5 5 1,0-2-1161,0 4 822,0-4 0,0 3 105,0-2-705,0-3 899,0 4 0,0-3-794,0 1-126,0-1 1465,0 3 4,0-5 1669,0 5-1573,0-4 5,0 4-392,0-5 1,0 0 0</inkml:trace>
  <inkml:trace contextRef="#ctx0" brushRef="#br2">17817 13020 23886,'0'-12'-5983,"0"1"3346,0 0 1158,0-1 3761,-6 1-1973,0-1 468,0 6 0,-1-3 2831,4 5-2612,1 0 509,-3 4 0,7 0 1146,1 0-1250,4 0-602,4 0 1,4 2 770,1 1-1570,4 4-22,-2 4 1,1 1-1272,0-1 343,-5 1-766,2-1 0,-1 5-3827,1 3 2218,-6 3 291,-5 1 341,0 0 1570,-4 0 0,3-1-448,-8 1 1921,-2 0 10,-11 0 1,0-1 625,-6-3 2647,0 2-2089,0-3 1,-4 0 2459,1-3-657,-1-2-1702,4-7 0,2 3 710,2-5 0,-2 1-2355,6-2 0,5-1 0,0 3 0,9-5 0,-5 0 0,6 0 0,7-4 0,4 0 0,1 0 0,9 4 0,1 0 0,4 0 0,6-5-1037,2 4-1343,-3-4 1468,7 5 0,-9-4-463,5 0 0,1 1-173,-1 3 0,-6 0 1436,-5 0 0,-2 0 112,-5 0 0,4 0 0,-9 0 0,1 0 0,-6 0 0</inkml:trace>
  <inkml:trace contextRef="#ctx0" brushRef="#br0">18399 13317 7796,'-4'-8'579,"0"1"0,-4 4-290,0-1 0,-2 3-203,-2 1 1,0 6 175,-4 6 281,-1 4-263,-11 12 1,2 3 110,-4 7-1200,-1 2 912,-8 11 0,19-23 0,-1 0-71,-1 2 0,-1 1-22,0 2 1,0 0 24,-2-2 1,-1 1 0,2 3-1,-1 0-282,-4 1 0,1 0 128,3-3 0,0-1 6,-3 2 0,0-1 0,8-5 0,0-1-296,-18 22 1,12-6 197,7-12 1,10-8-116,6-8 1,3-4-128,3-3 453,4-3 0,4-5 0,1 0 0</inkml:trace>
  <inkml:trace contextRef="#ctx0" brushRef="#br0">18125 14013 7806,'6'-17'82,"-2"1"0,-3-1 438,-1-2 0,4 1-141,0-1 0,4 4 51,-5-4 0,6 0 29,-1-4-393,-3 0 18,0 0 1,-1 1 135,0 3 0,-1 2 0,-3 1 0,-1 5-659,-3 0 0,-2 4 276,-5 7 1,-5 1 186,1 3 0,-5 4 110,1 7 1,1-1 140,-1 5 1,5 0-73,-1 4 1,3-4 159,5 0 1,0-4-36,4 4 1,1-5 38,-1 2 0,3-4-225,3 0 0,4-1-56,4 0 1,2 0-431,2-4 1,-1 2 95,5-5 0,0 0-62,4-4 1,-2 0-86,-1 0 1,0 0-266,-5 0 1,4 0-43,-4 0 75,1-5-41,-10 3 721,4-3-167,-9 5 602,4 0 0,-6 2-128,-3 1 706,-2 4-697,0 4 0,-6 6-59,1 2 0,-1 4 52,-3 3 0,-1 7-171,0 5 0,-3 5-287,4-1 1,0 3-992,3 0 0,2 1 362,3 0 725,2-1 0,5 5 0,0-1 0,0-3 0,0-7 0,0-6 0</inkml:trace>
  <inkml:trace contextRef="#ctx0" brushRef="#br0">19530 12894 8073,'0'-11'-91,"0"-1"98,0 1 5,-5-1 161,-2 1 0,-4 1 70,-1 2 1,5 2-5,-1 2 0,4 3 3,-3-3 1,3 3 329,-4 1-39,6 0-336,-3 0-36,5 0 1,1 4-69,3-1 0,6 6 86,5-1 1,2-2-324,-2 2 0,1-2 30,3 2 0,2 2-83,-6-2 1,0 0-30,-3 0 0,-1 2-203,0-2 0,0-2-37,-4 2 1,-2-1 129,-5 5 0,-1-1-28,-3 1 1,-3 0 161,-9 4 1,-3 1 202,-7 6 0,-3 0 61,-6 0 1,5 1 257,-1 3 1,1-3-115,-4 2 1,4-1 91,4-3 1,7-3 120,4 0 1,3-5 999,4 2-1038,3-9 0,10-2-33,3-5 0,6 0-299,1 0 1,6 0-101,-2 0 1,2-3-163,2-1 1,1-5-109,3 1 1,-3-1-304,3 2 0,0-2 230,0 5 0,5-4-91,-2 5 1,0-1-278,0 4 0,-5 0-66,2 0 828,-8 0 0,3 0 0,-5 0 0</inkml:trace>
  <inkml:trace contextRef="#ctx0" brushRef="#br0">19872 13305 7964,'-16'-5'0,"-2"4"0,-1-4 316,0 5 0,5 2-104,-1 6 1,-2 1-116,2 10 0,0-4-52,3 4 0,1 0 147,0 4 0,-10 1-89,-2 3 1,-2 6-14,2 5 1,-5 6-458,-2 2 1,-3 4 331,-1 3 0,3-1-369,1-3 1,0-3 119,0 0 0,2-2-83,5-6 0,7-5-30,4-6 1,6-8 396,6-4 0,-1-4 0,5-3 0,4-3 0</inkml:trace>
  <inkml:trace contextRef="#ctx0" brushRef="#br0">19758 13808 8014,'10'-15'-177,"-2"-1"0,2-3 118,-2 4 0,1 0 216,-2 3 1,3-3-67,-2 0 1,-2 0 306,2 3 0,-6 1-134,2 0 1,-3-1-175,-1 1 0,-5 4-12,-2 4 0,-8 1-109,-4 2 1,-3 0 11,-1 0 0,0 2 123,0 1 0,1 4-202,-1 4 1,0 1 125,0-1 0,5-3 41,3-1 0,4 1 32,3 3 0,2 1 370,2-1-359,3 0 1,-3 1 137,8-1 0,2-3-238,5 0 1,1-5 107,-1 5 1,4-4-127,1 3 0,3-3 36,-4 4 1,5-6-167,-1 2 0,-1 1 64,1-1 0,-5 1-124,1-1 0,-2-2 178,-2 6 0,0-4 27,-4 3 0,2 1 356,-5 4 0,0 0-156,-4 3 1,0 3 167,0 5 0,-5 1-96,-3 3 0,-3 3-89,-5 8 0,4-1-108,-4 5 1,4 1-139,0 7 0,6-7-163,2 2 0,3-5-450,1 2 1,5-6 39,3 3 1,2-5 626,1-4 0,6-2 0,0-5 0</inkml:trace>
  <inkml:trace contextRef="#ctx0" brushRef="#br0">21220 12780 7869,'0'-23'175,"-5"-5"0,2 8 202,-4-3 0,-1 12 577,-3-1 0,3 7-96,0-2-344,6 4 263,-3-2 1,6 6-275,3 3 0,1 2-585,3 6 0,6-1-131,-3 1 1,3-1-234,-3 0 0,1 2 113,-1 2 0,-3-1-487,-1 5 0,-3-3 297,4 3 1,-6-2-110,2 2 0,-3 3 514,-1-3 1,-5 3-55,-2 0 0,-3-3 156,-2 0 0,1-3 219,-1 3 0,-3-5 331,0 1 0,-2-4-188,2-3 0,3 1 233,-4-5 1,4-1-222,0-3 1,5 0 452,-1 0-1047,5 0 251,-2 0 1,7-3-193,1-1 0,4 0-259,4 4 0,2 0-401,2 0 1,-1 0 240,5 0 1,0 0-313,4 0 0,0 0 506,0 0 1,-1 4 401,1 0 0,-5-1 0,9 3 0,-3 0 0</inkml:trace>
  <inkml:trace contextRef="#ctx0" brushRef="#br0">21563 13088 7851,'-2'-11'893,"-1"-1"1,0 6-696,-5 2 0,1 3-317,-5 1 1,0 5 407,-4 3 1,-1 3-79,-6 4 1,-1 4-161,-3 8 0,-2 2 116,-5 6 0,-4 0-597,-1 3 1,-7 4 347,23-18 0,0 1 0,-4 0 0,1 0-72,-1 3 1,0 1 0,2-2 0,-1-1-221,1 3 1,1-1-1,3-1 1,1-1 23,-14 19 1,11-4-804,12-3 1153,4-13 0,7 6 0,0-8 0,0 2 0</inkml:trace>
  <inkml:trace contextRef="#ctx0" brushRef="#br0">21414 13614 7877,'18'-17'-82,"-2"-1"41,-4-4 0,-1 4 98,1 3 1,-1-2 24,0 2 0,-3-4 517,0 4 0,-6-1-189,2 5 0,-8 3-280,-3 1 0,-5 4 28,-3-1 0,-3 3-98,-5 1 0,1 4 26,-1 0 0,-1 5-156,-3-2 0,4 3 109,0 2 0,0-1-87,4 1 1,3-1 170,1 0 0,3-3-77,5 0 0,0-1 352,3 5-217,3-1 1,-3 1-22,8-1 0,-1-5-44,4-2 0,1 1-6,3-1 1,2 0 39,2-4 1,-1 0-3,5 0 0,-1 1-619,1 3 0,1-3 162,-4 3 1,3-3 3,-4-1 0,0 5 182,-3 3 0,-1 2 14,0 2 1,-4 0 142,-3 3 1,-3 3 335,-1 5 1,-1 1 256,-3 3 1,-4 2-253,-7 5 1,-2 2-336,-2 2 0,-3 1 151,-1 3 1,0 2-1014,-4-2 0,4 1 176,4-1 446,3-2 0,-1-6 0,0 0 0</inkml:trace>
  <inkml:trace contextRef="#ctx0" brushRef="#br0">22785 12769 7922,'-27'-12'0,"0"1"0,4 4 0,4 4 0,5 1 0,-1 2 1008,3 0 222,5 0 0,7 0-601,8 0 1,-2 2-642,2 1 0,-1 4-366,5 4 0,-1 1 81,1-1 0,2 0-171,-3 1 0,6 3 207,-10 0 0,6 2-99,-6-2 1,-1 1 36,-3 3 0,-1 2-26,-2-6 0,0 5 359,0-1 0,-5-2-50,-3-2 0,-2 2 403,-2-2 1,1 0-59,0-4 0,-5-3 98,1 0 0,0-6-168,3 2 1,-3-3 73,0-1 1,0 0 64,3 0-68,1 0-594,-1-5 1,6-1 183,2-6 0,8 5-190,4-1 1,6 4 121,1-3 1,5 4-159,-1-1 0,3-1 88,1 2 0,1-1 4,2 4 0,-1 0 28,1 0 0,-2 0-113,-1 0 0,0 0-230,0 0 553,0 0 0,0 0 0,-1 0 0</inkml:trace>
  <inkml:trace contextRef="#ctx0" brushRef="#br0">23139 13020 7886,'-23'0'1217,"4"0"-913,0 0 1,0 5 184,-4 2 1,1 9-18,3 3 1,-2 4 57,2 3 0,-4 5-316,-4 7 1,-6 4-570,-5 7 0,-5-2 394,22-22 1,0 0-1,-1 0 1,0 0-39,-1 0 1,0 0-1,1 1 1,0 1-469,0-2 0,2 0 1,-18 19 99,7-6 1,8-2-612,8-2 0,4-5-21,3-2 999,3-8 0,4 0 0,5-8 0,4-2 0</inkml:trace>
  <inkml:trace contextRef="#ctx0" brushRef="#br0">23013 13625 7860,'0'-11'156,"5"-1"1,0 1 23,3-1 0,2-3 317,-2 0 0,2-5-53,1 1 0,1-3-111,-1-1 0,0 0-269,1 1 0,-6 0 100,-2 3 1,-3 2-263,-1 6 0,-1 1-3,-3 2 1,-6 3-11,-5 5 0,-6 0 86,2 0 1,-2 5-126,-2 3 1,5 2-25,3 1 0,2 5 107,2-1 0,0 0 179,-1-3 0,6-1-66,2 0 0,-1 1 100,1-1 1,0-3 61,4-1 289,0 1-419,5 3 1,2-3 1,4 0 1,1-6-276,-1 2 0,0-3 101,1-1 1,0 0-209,4 0 0,-2 0 92,5 0 0,-5 2 70,1 1 1,1-1-4,0 1 249,4 4 1,-7-1 58,2 6 1,-6-1 405,-2 0 1,-4 2 192,1 2 0,-9 4-300,-7 8 0,-1 0-309,-6 7 0,-3 3-178,-5 8 1,0-3-498,4 0 1,-3 4 240,-1 3 0,1-3-196,3-4 0,1 0 475,3 3 0,-3-3 0,6-2 0,0-2 0,0-1 0,1 1 0</inkml:trace>
  <inkml:trace contextRef="#ctx0" brushRef="#br0">14642 15624 8003,'-17'-9'527,"-1"-3"1318,1 0-1594,0 4 1,9 3-219,1 5 0,6 0 37,1 0 1,10 0 168,9 0 0,6 0-45,2 0 1,10 0 163,1 0 0,1 0-578,3 0 0,1 0-19,6 0 0,0-4-343,4 0 1,-5-1 264,2 2 0,-5 1-126,-3-2 1,-2-1-83,-6 2 1,-6-1-843,-5 4 1367,-11 0 0,-7-5 0,-5-2 0</inkml:trace>
  <inkml:trace contextRef="#ctx0" brushRef="#br0">14699 15612 8003,'-31'-5'0,"1"-2"0,9-2 2677,2 1-1910,5 3 0,9 10-209,5 3 0,11-2-176,8 2 0,2-1 52,2 5 1,5 4-171,2 3 0,3-1-79,2 1 0,-1 1-195,0 7 0,-2-2-314,2 6 0,-6-4-609,6 3 1,-8-3 513,-3 3 1,-7 1-445,-8 3 1,-5 1 278,-6 3 0,-14-1 295,-10 5 1,-14-3 75,16-16 1,0 0 0,-2-3 0,0-1 359,-2 4 0,0 0 0,1-3 1,-1-1-82,1 2 1,-1 0 0,1-1-1,0 0 67,1-1 1,1 0 0,-20 14 1122,8-10 0,13-6 236,6-1-855,10-4 1,12-5-327,12-4 1,8-1-116,11-2 1,5-2-145,3-1 0,8-4-218,3-4 1,4 3 238,4 1 0,-28 3 0,0 1-173,1-1 1,0 1-1,2 0 1,-2 1-1023,27 2 1,-1 0 462,-7 0 1,0 5-353,-7 2 1,1 3 40,-9 2 970,0-1 0,-5 2 0,-2 0 0,-5-2 0,-2-2 0</inkml:trace>
  <inkml:trace contextRef="#ctx0" brushRef="#br0">16126 16001 7922,'-11'-7'174,"4"-3"-15,2 4 1,7-2-158,1 1 0,6 4 88,10-1 1,2-1 64,9 1 1,1-1-137,3 1 1,1 3-288,3-3 1,-2 3-98,2 1 1,-2 0-132,-2 0 0,-4 1 496,1 3 0,-6 3 0,3 4 0</inkml:trace>
  <inkml:trace contextRef="#ctx0" brushRef="#br0">16126 16229 7922,'-29'0'934,"-3"-1"195,6-3 0,4 3-702,7-3-229,7 3 0,8-1 148,8-1 0,7-4-167,4-4 1,8 3-140,3 1 0,8-1-48,4-3 0,3 0-228,0 4 0,1-3-211,0 2 1,4 2-380,4-2 1,-4 5-214,0 0 0,-4 1 468,-4 2 1,-2 0 119,-2 0 0,-7 2 451,-1 1 0,-4-5 0,-4 2 0,1-1 0,0-1 0</inkml:trace>
  <inkml:trace contextRef="#ctx0" brushRef="#br0">17097 15521 7898,'-23'0'1673,"0"0"0,4 2-764,0 6 1,4 11-457,-4 15 0,9 3-123,-2 9 1,9 2-212,-1 9 0,3 5 56,1 3 0,0-1-401,0 0 0,0 0 155,0 0 1,0-30 0,0-2-526,0 29 1,1 2-2378,3-3 2973,-3-6 0,8 9 0,-3-10 0,2-2 0,1-3 0,-2-2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12095" units="cm"/>
      <inkml:brushProperty name="height" value="0.12095" units="cm"/>
      <inkml:brushProperty name="color" value="#3165BB"/>
    </inkml:brush>
  </inkml:definitions>
  <inkml:trace contextRef="#ctx0" brushRef="#br0">7492 4169 8767,'0'-7'2937,"0"2"-1859,0 5-711,0 5 0,0-2-24,0 4 1,0 1-62,0 3 0,0 1 48,0-1 1,0 6-123,0 2 0,0 4 26,0 3 1,0 0-17,0 4 1,0 4-8,0 4 1,-1 4-19,-3-4 1,3 4 17,-3-4 1,3 0-112,1-3 0,-4-1 121,0 0 0,0-1-233,4-2 0,0-5-32,0-7 1,0 2-6,0-6 1,4 0 111,0-3 0,0-5-97,-4 1-236,5-6 236,-4 8 0,5-8-54,-2 2 0,-3-2 94,3 2-74,-2-3 66,-2 4 0,0-3-6,0 1-642,0-1 431,0 3 0,0-4-362,0 3 112,5-3-609,-4 4 0,8-6 421,-5-3 1,1-4-2364,-2-7 3020,-1-3 0,8-10 0,-4-1 0</inkml:trace>
  <inkml:trace contextRef="#ctx0" brushRef="#br0">16720 4077 7849,'6'-11'561,"0"-1"1,-6 0 791,0-4-920,0 9 0,0-8 214,0 7 526,0 3-688,5-5 1,1 7-34,5-4 1,1 4-46,-1-1 1,6 3-64,2 1-403,-3 0 116,6 0 1,-6 1-537,3 3 436,3-3 1,-9 10-130,2-4 0,-2 3-233,-2 2 1,-1-1-310,-2 1 1,-3 3 296,-5 0 1,0 2 4,0-2 0,-1-3-26,-3 4 1,-4 1 74,-7 2 1,1-2 214,-5-2 0,0 2-26,-4-2 0,-1 5 228,-3-1 1,3 3-87,-2 1 1,-2-4 481,1 0 1,0-1-260,4 1 0,6-3 416,1-5 0,5-3 61,3 0-339,3-6 0,10 3 46,3-5 0,7 0 41,4 0 0,4-1-182,4-3 1,-2-2-128,6-6 0,-2 5-58,1-1 1,3 4 28,-2-3 0,-3 4-183,-2-1 1,-3 3 94,-4 1 1,1 1-120,-4 3 1,-2-1 127,-7 4 0,2 1 63,-5 3 0,0 1-49,-4-1 1,0 1-13,0-1 1,0 4 273,0 1 0,-5-1-71,-3-4 1,-3 2-159,-5 2 1,1-1 64,-8 5 1,2 0-218,-10 4 1,1 0 6,-4 0 0,-4 0-21,-1-1 0,1 1-606,4 0 1,6-6-84,5-6-944,6 0 1,10-12 1752,3-3 0,13-7 0,4-12 0</inkml:trace>
  <inkml:trace contextRef="#ctx0" brushRef="#br0">4808 4134 8313,'-6'-11'412,"-3"3"-412,5 1 0,0-1 0,9-8 0,3-3 403,7-3 1,8-6 129,8-2 293,2 2-810,6-5 0,3 0 591,7-5-582,3 0 1,-24 21-1,0 1 217,25-15-1631,3 3 1434,-9 5 0,4 4 1,-7 3-146,-2 3 1,-4 4 78,-7 9 1,1 0-131,-6 0 9,1 0 0,-4 0-355,-1 0 325,-4 0 1,4 0-149,-3 0 1,-3 0 0,0-1 273,-4-3 1,2 2-476,-2-6 1,4 0 346,-8-3 1,4-4-199,-4 0 0,-3-1 372,-1 5 0,2-6 0,1 0 0</inkml:trace>
  <inkml:trace contextRef="#ctx0" brushRef="#br0">5585 3392 8805,'0'8'2022,"0"-1"-1260,0-4-92,0 7 0,1-9-234,3 3 0,6-1-8,5 0-157,6-1-420,-4 3 174,6-5 1,1 0 83,3 0 1,-2 1-100,6 3 152,-6 2 0,3 2-564,-5-1 287,-5 1 1,1 3-307,-8 1 1,2 0 204,-9 4 0,-1-2-191,-3 5 0,-6 0 0,-4 4 55,-4-1 0,-6 1-457,1 0 0,-3 0-1355,-1 0 1593,0 0 0,4-4 571,0 0 0,5-5 0,-2 2 0</inkml:trace>
  <inkml:trace contextRef="#ctx0" brushRef="#br0">3792 3952 7895,'-5'-12'671,"-2"1"1,0-1-485,-1 1 0,6 0 245,-2-1 1394,2 1-723,2-1-179,0 6 0,0 2-378,0 8 0,4 4-330,0 7 0,4 6-357,-5 6 98,6 10-672,-7-7 764,3 15 0,-1-5-101,-1 6 0,2 1-1084,-1 2 778,-3 3 0,6 0-207,-3-2 1,-2-4-1040,6-5 936,-1 4-623,0-15 878,3 3 0,-5-15 1,4-4-1377,-2-5 1460,1-4 0,-2-8 329,-2-4 0,-2-1 0,-2-18 0,0 2 0</inkml:trace>
  <inkml:trace contextRef="#ctx0" brushRef="#br0">3792 3940 7895,'-4'-23'0,"0"1"398,-5-1 1,8 4 619,-3 0 0,3 5-587,1-2 1,5 4-173,3 0 0,7 1-16,4-1 1,-1 5-28,1-1 0,1 2 0,7-2 0,-3-1 27,2 6 1,2-5-28,-1 4 0,0 0-243,-5 4 0,0 2-820,-3 1 647,-2 4 0,-7 4-759,-3 1 1,2 3 231,-5 0 1,0 4 407,-4-4 0,-5 6 0,-3-2 231,-2 2 0,-5-2-95,-1 0 1,-3 3 402,4 1 1,-4 2-46,4-6 1,-4 3 1020,4 1-903,-6-6 0,7 4 298,-5-6 1,5 0 36,-1-3 1,6-1 215,2 0 1,3-4-327,-4-3 1,7-3-135,1-1 0,5 0-244,7 0 0,4-1 76,3-3 0,4 1-244,4-4 0,0 3 1,5-3-160,-1 2 1,-5-2 192,5 3 1,-5 0-116,5 4-30,-11 0 124,7 0 1,-15 1 262,4 3-29,-9 8 340,3 5-245,-8 6-7,3 5-239,-10-4-54,-2 9 0,-5-4 192,-4 6-96,4-1-797,-10-5 1,8 3 209,-5-6 171,5-4 1,-6 0-344,5-3 1,-4-4-3527,3-4 2329,1 1 1846,-1-11 0,3-6 0,-3-8 0</inkml:trace>
  <inkml:trace contextRef="#ctx0" brushRef="#br0">6921 6967 7895,'0'23'334,"-1"-4"1,-2 0 245,-1 1 1,1 2-417,3 0-176,0-4 228,0-1 395,0-11-274,5 4 1,5-10-70,5 0 1,5-7-53,-1-13 0,8-4-32,4-10 1,0-10-41,0-6 0,-15 23 0,1-2-336,-2-1 0,0-1 0,0 0 0,-1-1 243,2-2 0,-1-1 0,-2-1 0,-1-1-97,2-1 1,-1 0 0,-1-1 0,-1-1-116,-1 0 0,-1 0 0,-2 0 1,-2 0-146,0 0 0,-2 0 0,-2 1 1,1 1 127,0 1 1,-1 1 0,1-24-93,-2 14 0,-2 7 246,-1 8 0,-4 10-57,-4 9 1,3 6 191,1 6 1,0 5-49,0 2 1,-2 4-81,5 0 1,0 4 383,4 0 1,0 1-779,0-5-721,0 6 745,5-5 1,2 4-944,4-9 643,0-2 687,1-5 0,-1 0 0,1-5 0,-1-1 0</inkml:trace>
  <inkml:trace contextRef="#ctx0" brushRef="#br0">7412 5882 7895,'0'-7'0,"0"2"461,0 0-137,0 4 150,0-9-245,-5 3 1,-1 0 163,-6-1 1,5 6-124,-1-2 1,0 3 11,-3 1 0,-2 1-53,-2 3 1,1 2-136,-5 5 1,0 6 94,-4 2 1,-1 4-337,-3 4 0,3 2-356,-2 5 1,-2 0 311,1 0 0,1 5 147,3-1 0,5-5-8,3-7 1,6-3-1052,1-4 0,6-2 430,-2-6 1,9-5 223,6-2 0,2-8 449,6-3 0,-4-8 0,4-4 0,-1-3 0,1-1 0,3 0 0,-3 0 0,-2 1 0,3-1 0,-7 0 0,3 0 0,-4 4 724,0 0 0,-2 1-194,-2-1 0,0 3 915,-4 4 1,4 1-112,-4-1 1,5 6-446,-2 2 1,3 3-284,2 1 0,0 0-187,4 0 0,-2 5-620,5 3 0,0 3 201,4 4 1,-1 3-348,1 5 0,1 0 310,3 0 0,-3 3-1823,3 1 1,1 0 1859,-2-5 0,6 6 0,-3 2 0</inkml:trace>
  <inkml:trace contextRef="#ctx0" brushRef="#br0">6430 7378 7895,'-17'-12'2324,"5"6"-173,-5-4-994,6 9-471,4-9-234,2 8 319,5-3 0,7 4-223,4-3 0,6 2-411,6-6 0,4 4 32,4-3 1,2-1-644,1-3 0,2 3 367,2 0 1,-3 1-1169,3-5 0,-1 2 228,1 2 0,-4-2-460,1 3 0,-6 2-649,-6 1 1248,-5 3 908,-7 6 0,-11 0 0,-8 2 0,-7 3 0,-3-3 0</inkml:trace>
  <inkml:trace contextRef="#ctx0" brushRef="#br0">6487 7309 7895,'-16'-5'0,"3"4"0,-4-4 0,6 5 979,0 0 1,3 0 1111,0 0-1165,1 10-355,0-2-178,-3 13 214,9 2-272,-9 6 1,8 12 86,-1 5-1116,1-1 307,2 11 0,0 0 269,0 5 1,0-28 0,0 1-553,0 27 637,5 2-1830,-3-16 1625,8-1 0,-8-10-2206,6-6 1720,0-10 1,3 1-1159,1-14 1882,-6-2 0,-1-6 118,-5-3 0,-5-7 0,-1-7 0</inkml:trace>
  <inkml:trace contextRef="#ctx0" brushRef="#br0">6361 7812 7895,'-10'-13'849,"3"-2"0,-2 2-653,5-2 0,0 1-196,4-1 0,7 2 0,4-2 4052,0-3-1917,11 5-960,-4-3-801,10 5-165,1-1 0,3 1-473,2-1 173,-2 1-495,7 5 649,0 0-1059,-3 6 0,1 0 17,-3 0 976,-8 0 0,6 2 40,-13 2-563,3-3 567,-10 4-41,5-5 0,-6 5 0,1 1 0</inkml:trace>
  <inkml:trace contextRef="#ctx0" brushRef="#br0">15235 9000 8000,'-1'-8'0,"-3"0"0,-2 1 261,-5-5 0,-1 6-20,1 2 0,-1 3-225,1 1 1,-4 9 19,-1 2 0,0 12-39,1 0 0,-3 7 216,-5 1 1,0 7 8,0 4 0,1 3-282,-1 5 0,0-2 245,0 5 1,0 0-6,0 0 0,1 3 14,-1-3 1,5-2-134,3-2 1,2-6 108,2-1 0,-1-4-102,1 4 0,4-6 54,4-2 0,0-1 2,-1-6 1,3-2-1,-3-6 1,7-2-2,1-6 1,4-1 241,0-2 1,3 1-238,5-6 0,-2 2-31,5-1 0,0-2 19,4 1 0,4-3-23,4-3 1,-2 0-8,2-5 1,-1 5 8,4-5 1,4 5 6,0 0 1,2 1-4,-2 2 0,-1 0 14,5 0 0,3 0-15,5 0 0,-1 0-147,-3 0 0,0 0 144,-1 0 0,5 0-28,-1 0 0,1 4-64,-5 0 1,1 0-151,0-4 0,7 0 218,0 0 0,2 0 139,-6 0 1,3 0-99,6 0 1,0-4-4,3 0 1,-2-5-286,-26 6 1,-1-1 0,0-1 0,1 0 213,1-1 1,0 0-1,2 0 1,-1 1-55,0-1 1,-1 0-1,2 2 1,-1 1 26,-2-1 1,-1 0 0,1 3 0,0-1-60,-1 1 1,0-1-1,3 1 1,0 0-124,30 1 0,-31 0 0,1 0 89,25 0 0,5 0 119,-4 0 1,-27 1-1,1 0-30,-3 1 0,0-1 0,33 1-11,-8 2 1,4-2 29,0 2 0,4-3-1,-4 3 1,1-3-14,-1-1 0,-3 0 9,3 0 0,1 0-5,-1 0 0,1 0-1,-1 0 1,-2 2-23,1 1 0,3-1 19,-2 1 0,-2-1 29,-6-2 1,3 3-41,-2 1 0,4 4-6,-1-4 0,1 3-20,-8-3 1,1 4-83,-2-4 1,1 1-60,-1-2 1,4-1 148,-7 2 0,4-2 30,-1 2 0,-3-2-32,-1 6 0,1-4 16,-4 3 0,2-4-45,2 1 0,0 1-77,0-1 1,-2-1 101,-2-3 1,3 0-13,1 0 1,-4 0 21,4 0 0,-3-1 0,3-3 0,1 2 79,2-6 0,-2 6-93,2-2 0,-5-1 70,-3 1 1,1 0 2,4 4 1,-5 0-67,-3 0 0,-7 4 331,0 0 0,1 3-477,6-3 0,-7 0 403,4-4 1,-4 4-295,4 0 0,0-1 51,3-3 0,-2-3-48,2-1 1,-3-1 329,0 1 1,-1 3-224,0-3 1,0 3 25,1 1 1,-1 0-104,0 0 1,2 0-1,2 0 1,-3 0 8,3 0 0,-2 0-11,-2 0 0,0-5-78,1-3 1,-1-3 83,0-5 1,-3 1-88,-1-8 0,1 0 24,3-11 0,0-3-296,0-8 1,-16 17 0,0-1 315,1-3 1,0-1-1,2-3 1,0-2-67,4-4 1,-1 0 0,-2 4 0,0 0 127,1 0 0,-1 0 0,-2 3 0,-2 0 57,2 3 0,-2 0 0,-2 3 1,0 1 2,15-22 0,-10 13-123,2 7 0,-9 6 123,-3 5 0,-4 2-105,-7 6 1,0 3-7,0 1 57,-5 4 1,-2-3-10,-4 2 0,3 3 868,1-3-754,4 2 1,-3 2 122,2 0-125,3 0 53,-4 0-94,5 0-28,-5 0 1,2-3-33,-5-1 0,5-1-17,-5 1 0,0 1-2,-3-4 0,-4 4-14,-1-1 0,-4-1-26,1 2 1,-2-5 51,-2 4 1,-4-1-45,0 1 0,-8 3 33,1-3 1,-10 3-1,-1 1 0,-7 0-169,-9 0 1,-1 0 221,-3 0 1,31 0 0,1-1-146,0-1 0,1 0 0,-2 1 0,-1 1 114,-1-2 0,0 0 1,-1 1-1,0 1 44,-1 0 1,0 0 0,3-1 0,1 0-35,1-1 0,1 0 0,-1 2 1,0-1-60,-3-1 1,0 0 0,-1 2 0,0-1 16,-1 1 1,0 0-1,-2 0 1,1 0-28,1 0 0,0 0 1,-1 0-1,-1-1 27,1-1 0,-2 0 0,-2 1 1,-1 1-57,0-2 1,0 0 0,0 1 0,-1-1-174,3 0 0,1 1 1,-2 0-1,-1 0 321,-1-1 0,-1 1 0,-1 0 0,-1 0 41,0 1 1,1 0 0,1 0 0,0 0 1,2 0 1,1 0-1,-1 0 1,0 0-52,-1 0 0,-1 0 1,-1 0-1,1 0-42,2 0 1,1 0 0,-2 0 0,2 0-54,5 0 0,0 0 0,-1 2 0,-1 0-75,0 0 0,0 0 0,0 0 0,-1 0 72,3-2 1,0 0 0,-1 0 0,1 0-25,3 0 0,1 0 0,0 0 0,-1 1 31,-1 1 1,0 0 0,-1-2 0,1 1-4,-1 1 1,1 0 0,0-1 0,0-1 6,1 0 0,1 0 0,-30 0 77,-1 0 0,31 0 0,1-1-36,-2-1 0,1 0 0,-1 1 0,0 1 34,-26-4 0,-3 3-40,3 1 1,27-2 0,-1 0 0,3 0 0,0 0 1,-3 0-1,1 0-65,-27 2 1,26 1 0,0 0 61,1 0 0,0 1 0,-3-1 0,0 1-61,3 1 1,0 2 0,-3-2-1,1 1 50,2 2 0,0 0 0,-1-2 0,0-1-44,-3 1 1,0 0 0,0-1 0,0 1 16,-2 2 1,0 0-470,2-3 1,1 0 485,-3 3 1,1-2 0,4-3 0,-1 0 24,-2 0 1,0 1 0,-1-1 0,-1 0 50,0-2 0,0 2 0,1 0 0,1 1 21,4 0 0,-1 0 0,-1 0 0,-1 0-42,-1-2 1,0 0 0,1 0 0,0 0 102,1 0 1,0 0 0,1 0 0,0 1-2,1 1 0,-1 0 1,1-1-1,-1 1 0,-2 1 0,1 1 0,4 0 0,0 0-84,-1 1 1,1 1 0,-28 6 310,3-1 1,1 4-373,3 1 1,4-1-241,7-4 0,7-1-183,9-2 1,3 1-227,4-5 638,7 0 1,9-6-516,6-2 1,10-4 525,10-11 0,10-11 0,8-10 0</inkml:trace>
  <inkml:trace contextRef="#ctx0" brushRef="#br0">21140 7481 8023,'-5'-12'0,"-1"1"0,-2 1 544,0 2 795,1-2-738,0 9 1,5-4-232,9 5 1,4 0-384,11 0 1,1-4 76,12 0 0,-2-1-117,8 1 1,5 3 30,4-3 1,4-1-491,-1 1 0,3 0 197,1 4 1,-1-4 153,-2 1 0,-4-1-420,-4 4 1,-7-4 191,-4 0 0,-4-1-61,-8 1 0,-3 3 91,-8-3 0,-6 2-132,-2-2 296,-3 3 0,-2-6 134,-3 4 1,-2 0 322,-6-5 0,-3 6-262,0-2 0,-5-1 155,1 1 1,-3 0-116,-1 4 1,-3 0 719,-1 0 0,0 2-95,4 1 1,-3 1 185,-1 8 1,1-3-295,3 6 1,0 3 64,0 1 0,0 5-151,0 6 0,2 7-182,2 12 0,-2 9-579,14-27 1,-1 2 0,-2 5 0,0 2 386,0 1 0,1 1 0,-2 6 0,0 1-205,0 0 0,-1 1 0,1-1 0,0 0-13,-1-5 1,1-1-1,2-2 1,0-2-207,1-2 1,1-2-1,0-1 1,1-2 70,-5 25 1,4-7-119,3-16 1,2-5 79,-2-2 1,3-4 56,-3-4 1,4-3-363,4-4 1,-2-2 847,6-2 0,-4 1-727,3-6 1,1 0 180,3-7 1,0 2-143,-4-6 1,2-1 438,-5-6 0,5-3 0,-3-5 0</inkml:trace>
  <inkml:trace contextRef="#ctx0" brushRef="#br0">21288 8223 7930,'-8'-34'0,"-4"-1"0,-2 8 632,3 4 0,1 5 900,2 7 1,3 3-831,5 0 0,10 1-78,5-5 0,16 1-825,7-1 0,6 1 190,6 0 1,-2 0-1175,5 4 0,-4-2 437,0 5 1,-2 0 747,-1 4 0,-6 5 0,0 2 0</inkml:trace>
  <inkml:trace contextRef="#ctx0" brushRef="#br0">5665 16469 8339,'6'-29'0,"3"-4"17,-5 2 0,3 3 255,-3 2-29,5 2 0,-4 1 97,3 0 1,-3 1 56,-5 3 1,0 3 204,0 4 1,-1 6 109,-3 2 1,-4 3-242,-7 1 0,1 6 106,-5 6 0,-1 5 19,-7 10 1,2 6-53,-6 5 0,6 9-181,-2-1 1,3 7-154,1 0 0,2 6-9,2-2 1,3 1-1,9-8 1,2-1-145,5-3 1,10-7 124,5-4 0,7-8-360,4-8 0,5-7-7,7-8 0,1-4-196,3-4 0,1-8 44,-5-7 1,5-12-420,-1-7 1,1-7 419,-21 21 0,-2-1 1,0-1-1,0-2 113,-3-1 1,0-2 0,-2-1 0,-1-1 52,0-3 1,-1-1-1,-5 3 1,-2 0-3,-1 0 0,-3-1 1,-6-27 333,-7 9 0,-7 7 202,-8 8 1,-4 9-21,-4 6 1,0 7-336,0 8 0,1 2-213,2 2 1,5 3-285,7-3 0,7 8-683,8 3 1,3 3-1090,1 2 2421,10-1 0,8 6 0,11 1 0</inkml:trace>
  <inkml:trace contextRef="#ctx0" brushRef="#br0">18456 16126 8182,'8'-6'-195,"-1"2"0,-3-1 227,4 1 1,-1-5 92,5 2 1,-1 0 159,1 0 0,-1-5 187,0-3 0,6-6-167,2-2 0,-1 0 1,1-4 1,-1-2-82,1-1 1,1-2-131,-5 1 0,-3 0-174,-5 4 0,-4 2 135,1 6 0,-8 2-178,-4 6 1,-7 4-161,-4 4 0,-8 3-203,-3 3 0,-3 9 259,-2 7 0,-4 2 82,-3 2 0,-1 5 227,1 3 0,-5 5 47,5 2 0,1 1 394,6-5 1,7 3-192,6-3 0,1 5 252,10-8 0,3-1-155,12-7 0,4-1-31,7-3 1,3 1-80,4-5 1,3 2-76,1-2 0,0-3 30,4 4 1,0-4 141,5 0 1,-1-1-173,0 1 0,-3-1 30,-1 1 1,-1-2-636,2-3 1,-8 3-1996,-8-2 1473,-7 2 526,-3 2 0,-8 0 136,-5 4 1,-6-4 98,-12 3 0,-5 3 29,-7 1 1,-2 2 292,-6-2 1,0 1-153,1-5 1,-5 4 108,1-4 0,-5-1-68,5-6 1,10-3-30,8-5 0,8-6-13,8-6 1,6-4-56,13-7 0,7-5-110,8-2 0,9 0 10,7 0 1,0-1 93,7-3 0,-4 4 18,4-1 1,0 5 59,3-5 0,6 2 295,3-1 1,-2-2-24,1 5 0,3 1-158,1 3 0,4 1-177,-12 3 0,1 3-244,-16 4 0,-4 6 249,-11 2 1,-3 8-73,-9 3 1,-2 5-69,-5 3 0,-5 0 2,-2 8 0,-3-3 852,-2 7 0,2 1-80,2-1 0,-1 3 386,6-3 0,-1-1-625,4-3 0,10-5-21,5-3 0,8-2-407,8-2 1,0-6 98,11-5 1,0-7-241,4-12 1,1-3-105,2-12 1,-7 0-1089,0-12 0,-10 2 40,-6-10 0,-12 5-485,-6-4 0,-12 9 1029,-7 2 1,-15 12 29,-8 7 1,-12 10 276,1 10 1,-4 3 84,4 3 1,4 5 210,3 7 0,8-1 172,3 5 0,8-5 0,4 9 0,7-8 0,3-2 0</inkml:trace>
  <inkml:trace contextRef="#ctx0" brushRef="#br0">19861 15647 8270,'10'-33'0,"-2"2"0,1 4-192,-6 8 0,1-1-598,-4 5 696,0 0 0,-6 8 165,-6 4 0,-4 1-65,-7 2 0,0 3-166,0 4 0,-3 2 332,-1 10 0,-3 0-85,3 4 0,0 1 312,4 3 0,6-3-20,1 3 1,9 1-15,3-2 1,4-3-80,4-4 1,3-4 24,9 4 0,1-6 143,6-1 1,1-2-89,3-6 0,-2-1-281,6-3 1,-2 2-82,2 1 1,-5-1-380,-7 1 1,2-1 134,-6-2 1,0 0-191,-4 0 1,-4 1 376,-3 3 0,-10 3 187,-5 9 1,-7 3 95,-8 7 0,-9 10-176,-6 10 0,16-21 0,-1 2 34,-2 2 1,-1 2 0,-3 3 0,0 1 121,-4 3 1,0 0 0,1 3 0,0 1-302,-1-1 1,0 1 0,1 2 0,1 0 278,1-2 1,1 0 0,2 1 0,1 0-141,3-3 0,2 0 0,4-3 1,1-2-212,5-4 0,1-1 0,-9 27-274,2-3 1,5-2-277,8-11 0,2 0 352,5-14 0,0-6-790,0-5 1,1-5 104,3-3 0,-2-5 1219,6-6 0,-2-9-173,2-7 0,7-2 0,-12-7 0,7-2 0</inkml:trace>
  <inkml:trace contextRef="#ctx0" brushRef="#br0">19861 16423 8124,'-31'0'620,"1"0"0,3 3 860,-3 4 0,6 6-86,1 10 1,6 0-682,10 0 0,2 1 65,5 2 0,9-3-405,2 0 0,12 0-174,0-4 1,8-3-99,4 0 0,3-9-206,4-3 0,2-4-148,-2-4 0,-1-3-433,0-9 0,-4-1-856,1-6 0,-9-1 728,-6-3 1,-10-1-291,-9-2 1,-7 2 494,-8 5 1,-9 5-2,-19 3 1,-11 7 23,-11 4 1,-1 12 247,29-3 1,1 2-1,-28 12 1,-2-2-1</inkml:trace>
  <inkml:trace contextRef="#ctx0" brushRef="#br1">12734 11512 10982,'0'-25'-878,"0"1"1316,0 2-110,0 7 1,5-5-4,3 4 1,3 6-147,5 6 1,3-1 122,7 2 0,5-1-31,7 4 1,2-2-460,6-1 0,6 1 19,5-1 1,2 0 222,-27 1 1,0 0-1,28 1-229,1-3 1,1 3 74,-1 1 0,0 0 58,-4 0 0,0 5-118,0 3 0,0 2 175,0 1 0,3-2-129,-28-3 0,1-1 0,26 1 55,-26-1 0,-1 1 0,0-2 0,1 1 72,-1 1 1,1-1 0,2 1 0,1-2-86,0 0 0,0 0 0,0 1 0,0-1 82,-1-2 0,-1 0 0,2 2 0,0-1 0,0-1 1,0 0-1,3 2 1,-1 0 18,-2-2 1,0 0-1,0 0 1,0 1 68,-1-1 1,-1-1 0,2 0 0,0 0-5,0 1 0,0 0 0,3-2 1,-1 1-41,-2-1 0,0 0 1,1 0-1,0 1-27,-1 1 0,0 0 1,-1-1-1,1-1 24,2 2 1,0 0 0,4-1 0,0-1-81,1 0 1,1 0-1,1 0 1,-1 0-233,-2 0 1,0 0 0,-1-1 0,-1-2 111,2 2 1,0-1 0,-2-1 0,0 2 80,-2 1 0,0 0 0,-3 0 0,0 0-444,30 0 0,-5 0 510,5 0 1,-1 0-82,0 0 0,-3 0 162,-7 0 1,1 1-155,-1 3 1,5-3 103,2 3 1,1-3-62,-1-1 0,2 2 24,-31-1 1,0 1-1,4-1 1,-1 0-38,0 0 0,-1 1 1,1-1-1,1 0-9,-2-1 1,0 0-1,0 0 1,0 0 32,30 0 0,-29 0 1,0 0-7,30 0 0,-32-2 0,0 0 73,28-2 0,-3 0-99,3 4 0,1-1 177,-1-3 1,0 3-55,-4-3 1,2 3-23,1 1 1,3 0-17,1 0 1,-30-2 0,0 0-9,-2 0 1,0 0-1,2 0 1,1 0-31,1 2 0,0 0 0,3 0 0,0 0-9,0 0 1,2 0-1,0 0 1,0 0-110,-3 1 1,0-2 0,1 0 0,1-1 127,0 0 0,0 0 0,2 0 0,0 0 25,-1 2 0,1 0 1,0 0-1,0 0-13,-2 0 1,0 0 0,-2-2-1,0 0 4,0 0 1,0 0 0,-1 0 0,0-1 36,-1 1 0,0 0 0,-2 2 0,-1-2 220,25-6 1,-3 5 218,-1-5 0,-5 5-409,-7 0 1,-3 0-280,-4-1 1,0 3-44,3-3 0,-2 3-7,2 1 0,-3 0-261,0 0 0,-1 0 184,0 0 1,-6 0-172,-5 0 1,-5 4 489,-7-1 0,-5 5 0,-2-4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19987 16355 7778,'-12'0'29,"4"0"138,1 0 0,3 0-62,-4 0 186,1 0-77,-5 0 263,6 0 179,-4 0-288,9 0 50,-4 0 123,5 0-337,5 0 1,-3 0 3,6 0 1,-1 0-5,5 0 1,1 0-161,2 0 1,-1 0-2,5 0 0,0-2-68,4-1 0,-4 1 55,0-1 1,-2-3-94,2 3 1,3-1 175,-3 4 1,1 0-40,-1 0 0,2 0 88,-6 0 1,4 0-79,-4 0 0,2 0 43,-2 0 0,-1 0-57,5 0 1,0 0-9,4 0 1,1 0-8,3 0 1,-2 0-1,5 0 1,5-5-4,3-3 1,1-2-13,-1-1 0,-2 3-72,2 0 0,1 1 49,-1-5 0,0 5-29,-4-1 0,-4 6 80,-4-2 1,1 2-7,-4 2 1,1 0 28,-9 0 0,4 4 118,-4 0 1,1 4-44,-5-4 1,0 3-3,1-3-228,-1 0 0,1-4 147,-1 0-1665,1 0 896,-1 0 0,-1-2 686,-2-1 0,2-4 0,-4-4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9071" units="cm"/>
      <inkml:brushProperty name="height" value="0.09071" units="cm"/>
    </inkml:brush>
    <inkml:brush xml:id="br2">
      <inkml:brushProperty name="width" value="0.09071" units="cm"/>
      <inkml:brushProperty name="height" value="0.09071" units="cm"/>
      <inkml:brushProperty name="color" value="#3165BB"/>
    </inkml:brush>
    <inkml:brush xml:id="br3">
      <inkml:brushProperty name="width" value="0.12095" units="cm"/>
      <inkml:brushProperty name="height" value="0.12095" units="cm"/>
      <inkml:brushProperty name="color" value="#3165BB"/>
    </inkml:brush>
  </inkml:definitions>
  <inkml:trace contextRef="#ctx0" brushRef="#br0">2787 7538 8084,'-12'-12'0,"2"5"3121,3-1-2043,1 6 0,9-3-4,5 5 429,-1 0-902,20 0 1,-8-2 271,8-2-561,-3 3 1,2-4-197,1 5 0,1-1 74,-1-3 0,0 3-550,4-3 1,-3 3 311,-5 1 1,-2 0-1409,-2 0 729,3 0-1192,-9 0 483,3 0 861,-10 0 0,-2-2-55,-8-1 0,-1-9 193,-2-7 0,-3-8 145,2-3 1,-2-8 41,-2-4 1,1-7-1,-1-5 0,2 4-117,3 0 0,-2 4 313,5 4 1,0 7 705,4 4 0,1 6 1135,3-2 0,4 7-387,7 1 0,4 5-680,8-1 1,-2 7-269,6 5 1,-1 1-149,4 2 1,-3 0-239,-1 0 1,-1 2-126,2 1 1,-3 5-288,-5 7 0,0-1-79,-1 5 0,0-4-544,-3 4 1,-4 0 177,-7 4 0,1 4 291,-5 0 1,-1 3 505,-3-3 0,0 3-86,0-3 1,0 5 273,0-2 0,-1-2-197,-3-1 1,3-3 1115,-3-1 1,4-4 622,4 0 0,-1-5-861,4 1 0,1-3 5,3 0 1,1-1-377,-1 1 1,2-1-903,2 1 1,-1-5 318,5 1 0,-1-2-1170,1 2 0,2 2 799,-2-2 0,2-2-920,-2 1 0,2-4-197,-2 1 1,-1-3-2140,1-1 3706,-5 0 0,8-5 0,-5-1 0</inkml:trace>
  <inkml:trace contextRef="#ctx0" brushRef="#br0">4317 6910 8084,'-11'-12'1543,"-1"1"0,1 3-1068,-1 1 2492,6 4-907,1-7 88,5 9-764,0-4 0,3 3-534,4-2-886,1 3 0,13-4 133,-2 5 197,3 0-579,6 0 0,0 0-2495,2 0 1542,3 0 296,-4 0 868,6 5-2539,4 2 0,-5 4 107,1 0 1713,-6 1 793,-6 4 0,-6 2 0,0 5 0</inkml:trace>
  <inkml:trace contextRef="#ctx0" brushRef="#br0">4374 7161 8084,'-28'0'6414,"9"0"-5345,-2-5-534,9 4 1231,6-5 0,2 6-142,8 0 470,-3 0-1356,14 0 1,-4 0-255,11 0 0,0 0-211,8 0 1,2 0-1533,6 0 1,-1 0 814,5 0 1,-4-1-2592,4-3 0,-2 3 583,2-3 2452,3 3 0,-10 1 0,5 0 0</inkml:trace>
  <inkml:trace contextRef="#ctx0" brushRef="#br0">5288 6567 8084,'-12'-23'0,"1"0"0,0 0 1876,4 1 1,2 3-147,5 0-897,5 0 0,2 1 1471,4 3-918,6 2-820,-5 1 0,9 2-196,-6 3 1,5 2-336,-1 5 0,3 0 296,0 0-1031,1 10 0,-1-1 351,-3 10 408,-3 0-1816,-4 9 1350,-1 1 1,-4 5-28,-4 0-725,-1 1 1,-7 3-355,-3 0 829,-2 0 253,-7-4-651,5 0 673,-10 1 0,4-5-223,-5 0 338,-4-4 303,2 7 1,-6-9-114,4 3-131,0-3 617,5-7 1,-1 0-306,0-6 1794,10 1-854,-2-6 2451,9-1-1903,-1-5-441,2 0-730,5 0 1,5 2 287,3 1 0,2-1-231,1 1 1,5 4 11,-1 0 0,4 4-157,-4 0 0,4 0 64,-4 1 1,5 4-235,-5 3 1,0 4-3,-4 4 0,0 2-513,-4 5 1,2 6 342,-5 1 0,0 4-669,-4 1 0,0-2 343,0-2 1,-2 1-1786,-1-5 1,1-2-1746,-2-10 3892,3 1 0,1-14 0,0 3 0</inkml:trace>
  <inkml:trace contextRef="#ctx0" brushRef="#br0">17485 6544 8084,'-11'-16'1028,"0"3"-881,-1-4 1716,1 6-1164,-1 5 1,1-3 89,-1 5 533,6 0-290,-4 4-231,9 0-478,-10 0 0,10 5-71,-3 3 0,3 3-17,1 5 1,-1-2 124,-3 5 1,3-2-126,-3 2 0,3 3-233,1-3 1,0-1 103,0 1 0,5-4-924,2 4 1,4-6-67,0-2 0,5-1-440,4-6 0,1 4 394,2-4 0,0-1-340,0-3 1,-1-3 494,1-1 1,-1-4-97,-3 4 702,-3-5 1,-5 7-235,-4-6 403,-2 6 0,-10-3 0,-2 5 0,-7 5 2043,-2 2 1,1 3 504,4 2 1,-1-1-1462,1 1 0,3 4-392,1 3 0,4 4-296,-1 4 1,3-2-335,1 6 0,1 4 44,3 7 0,-1 2-88,4 2 1,-4 0-70,1-1 0,-3-3-203,-1 0 1,0-5-322,0 1 0,-5-6 241,-3-2 1,-3-8-891,-4 1 1,-2-8 532,-2 0 1,-1-3-1367,4-5 1,-3 0 2053,4-4 0,-10-6 0,1 1 0</inkml:trace>
  <inkml:trace contextRef="#ctx0" brushRef="#br1">6144 6727 8075,'0'-12'808,"0"1"0,-3 0-251,-1-1 1,0 5 1789,4-1-1030,-5 5 1626,4-7-2172,-9 9 0,8 1-122,-2 8 1,2 7-237,-2 4 0,3 4-179,-3 3 0,1 9-636,0 7 0,1 2 303,-1 2 0,-2 4-1243,1 4 0,0-2 818,4 1 0,1-1-1456,3 1 0,2-7 868,6-8 0,-1-5-314,1-6 0,0-3 474,4-13 0,-4-2 952,3-9 0,-2-10 0,-1-3 0</inkml:trace>
  <inkml:trace contextRef="#ctx0" brushRef="#br1">6350 6727 8075,'-10'-5'955,"2"-3"-796,-2 3 0,9-5 2265,-9 9-1583,8-9 0,-3 3 1453,5-4-1595,0-1 0,5 1-145,3 0 1,7-1-259,4 1 0,3-1-298,1 1 1,1 1 123,2 2 1,0-1-776,4 5 0,-3 1 488,3 3 0,-3 0-1111,3 0 0,-4 1 128,1 3 1,-5-2-87,-3 6 0,2-2 182,-6 2 1,-1 2 470,-7-2 0,-1-2 174,-6 1 0,0-3 407,0 4 0,0-6 0,0 4 0</inkml:trace>
  <inkml:trace contextRef="#ctx0" brushRef="#br1">6498 6590 8075,'-11'0'509,"0"0"1,-1 0-364,1 0 1144,4 0 1,-1 5-48,4 3 872,-5 2-1337,8 6 0,-4 7-83,5 7 1,-4 10-265,0 5 0,0 8-677,4 7 0,0 5 309,0-29 0,0 0 0,0-1 0,0-1-378,0 0 0,0 1 0,0 28 210,0-6 0,4-9-333,0-2 1,3-9-236,-3-3 1,4-10-646,-4-9 0,1-3-1371,-2-5 1382,-1-1 376,3-6 0,-5-6 652,0-1 1,-1-5 278,-3-3 18,-3-3 0,-4-4 0,0-1 1</inkml:trace>
  <inkml:trace contextRef="#ctx0" brushRef="#br1">6407 7024 8075,'0'-23'1276,"0"0"0,0 5-884,0 3 2567,0 2-1932,0 2 1,5 5 1222,3 2-1573,-3 3 1,6 1 394,1 0 0,0 0-475,7 0 0,0 0-959,4 0 0,0 3 247,0 1 1,4 1-1360,-1-1 1,2-3 999,-1 3 1,1-3-2656,2-1 1,-2-1 3128,-5-3 0,-5-7 0,-2-7 0</inkml:trace>
  <inkml:trace contextRef="#ctx0" brushRef="#br1">7458 7264 8075,'-12'-10'2262,"1"2"723,0 4-1927,-1 3-674,1 1 1,1 1 4,2 3-214,-2 7 1,3 3-505,-4 5 1,3-3 295,1 3 1,3 0-1559,-4 3 1,5 1 427,-5 0 1163,5 0 0,-7 5 0,4 1 0</inkml:trace>
  <inkml:trace contextRef="#ctx0" brushRef="#br1">8371 6613 8075,'-5'-12'0,"-5"1"0,-5-1 2789,0 6-840,8 1-959,-3 5 1091,4 5-1346,0 1 0,-1 11 63,3 2-252,3 8-224,-4 2 0,5 10-1279,0 3 699,0 2 0,0 8-486,0 6 0,0 0 651,0 7 0,0-11-1604,0 0 1,0-8 600,0-4 0,5-4-521,3-7 1,-2-8 321,2-8 1295,-6-7 0,3 2 0,-5-4 0</inkml:trace>
  <inkml:trace contextRef="#ctx0" brushRef="#br1">8646 6670 8075,'0'-12'0,"-4"-3"1656,0 0-1036,0 0 0,4 3 704,0 1 0,0 3 62,0 1 1109,0-1-1812,0 2 0,1 2-217,3 8 0,-2 7-235,1 8 0,2 4-161,-1 4 1,0 7-81,-4 8 0,0 2-337,0 2 0,-1 0-420,-3-1 0,1 2 314,-4 3 0,0-3-728,0 2 1,-3-7 397,2-4 1,3-4-109,1-3 0,-1-8-541,1-8-203,0-8 635,4-1 564,0-17 1,0-1 95,0-11 1,0 0 339,0 0 0,4-1 0,0-3 0,0-1 0,-4-2 0,0-3 0,0 3 0,0-2 0,0 1 0,0-2 0,0 3 0,4-7 25,0-1 0,-1 0 143,-3 4 1,4 1 1047,0 2 0,4-4-525,-5 4 0,6 1 797,-1 7 0,6 4-682,1 0 0,2 6 332,-2 2 1,1 1-528,3 6 0,3 0-309,-3 4 1,2 4-645,2 0 1,-4 5 287,0-2 0,-1 3-308,1 2 0,2 3 312,-6 0 0,0 2-1277,-4-2 1,-3-2 499,0 2 1,-6 1-428,2 0 0,-3-1 588,-1-4 0,-5 4 152,-2 1 0,-5-1 303,-3-4 0,-2 1 203,-2-1 0,-3 1 540,-1-1 0,0 0-429,-4 1 1,3-1 432,1 1 0,0-1-165,1 1 1,4-5 2997,3 1-1065,2-6-1360,7 3 1,2-1-267,8 0 0,3 0 214,8-4 1,3 0-341,5 0 0,5 0-189,2 0 1,0 0-316,0 0 1,-3 0 152,3 0 1,-1 0-610,2 0 0,0 1 321,-4 3 1,-2-2-521,-5 6 0,0 0 189,-5 3 0,-1 0 35,-6 1 0,-3-1 311,-5 1 1,-2-1-43,-1 1 0,-5 0 197,-7 3 0,-4-1-18,-8 5 1,-2 1-239,-5 2 1,-1-3 134,1 0 1,-1 0-1310,-3 4 0,3-1 22,1-3 1,6-3-346,9-4 1,3-6 1669,4-2 0,6-3 0,1-1 0</inkml:trace>
  <inkml:trace contextRef="#ctx0" brushRef="#br1">9525 7218 13119,'-6'0'3108,"1"0"-2663,0 0 0,2 1 194,-5 3-292,1 7-172,-5 2 1,-3 9-2961,0-3 1938,-5 2 0,6 6 847,-5 0 0,0 4 0,-4-1 0</inkml:trace>
  <inkml:trace contextRef="#ctx0" brushRef="#br0">10507 6704 8384,'-11'-11'1112,"-1"-1"139,1 1 1,5 3-696,2 1 1674,3 4-604,1-2 533,0 5-1508,5 0 1,1 0-529,5 0 0,5 0 19,-1 0 0,5 1-333,-1 3 0,1-1 219,-1 4 1,3 0-934,-3 0 0,-2 3 556,-2-2 0,0 3-1007,-4 5 1,2-4 424,-9 3 1,0 3 357,-4 1 0,-1-1 661,-3 1 0,-4 0-158,-7 4 0,-3-4 626,-5 0 1,-3-1-351,-1 1 1,-4-1 496,5-3 0,-6-3-274,2 4 0,2-4 1127,1 0 0,8-6 576,4-2-515,7 2-1594,3-4 0,15-1 78,6-5 0,9-5-1034,5 2 0,1 0 652,3 0 0,-2 0-1342,6 0 1,-3-2 711,0 5 0,-1-4-238,0 5 0,-3-1 206,-1 4 1,-5 0-111,2 0 0,-7 0 3,-1 0 1,-5 0 92,2 0 957,-4 0 0,-5 0 0,3-5 0,-4-2 0</inkml:trace>
  <inkml:trace contextRef="#ctx0" brushRef="#br0">10930 6464 8384,'-12'-11'0,"1"1"0,0 2 4693,-1-2-2577,6 9-1422,1-10 1018,5 10 0,1-4-130,3 5-1021,7-5-227,7 4 1,9-6-1459,-1 4 798,6 1 0,-3-7 304,5 6-916,1-1 777,-1 4 0,1-1 140,4-3-2745,-4 2 1788,-1-3 0,-2 5-247,-5 0-1500,-6 0 1423,1 5 811,-9 2-338,-2-1 0,-7 3-123,-8-5 952,-2 5 0,-11-8 0,-1 9 0,-5-3 0</inkml:trace>
  <inkml:trace contextRef="#ctx0" brushRef="#br0">11124 6407 8384,'-19'0'0,"0"0"1167,5 0 0,-3 0 72,6 0 499,5 0-420,-5 0 358,10 0 1,-4 5-785,5 3 0,0 8-367,0 7 0,0 6-196,0 9 1,0 3-583,0 5 1,0 8-71,0 3 1,0 7-539,0-3 1,0 0-192,0-4 1,0-7-929,0-4 1,4-8-59,0-11 1,0-6 118,-4-9 1213,5-6 0,-4-3 706,3-11 0,-8-5 0,-2-9 0</inkml:trace>
  <inkml:trace contextRef="#ctx0" brushRef="#br0">10964 6807 8384,'0'-18'1407,"-5"2"1,4 4-975,-3 1 42,3-1 0,2 1 198,3-1-501,7 6 1405,7-4-1123,5 4 0,0-5-479,-1 4 79,1 2 211,5 5-1864,-4 0 1,9 0 323,-2 0 959,-3 0-1240,0 5 1,-3 2 87,-2 9 882,2-4 586,-12 5 0,3-1 0,-4 2 0</inkml:trace>
  <inkml:trace contextRef="#ctx0" brushRef="#br0">11569 6910 8384,'-6'0'2322,"1"0"1,4 5-1247,-3 2-376,3 3-338,-10 7 0,4 2-477,-8 8 1,-3 7-1157,-5 8-2674,0 7 3945,-5-2 0,-1 4 0,-5-5 0</inkml:trace>
  <inkml:trace contextRef="#ctx0" brushRef="#br0">12118 6647 8384,'-18'-11'0,"1"-1"3254,1 6-988,8-4-639,-2 8-662,10-3 181,0 5 1,5 0-477,3 0 1,3 2-554,4 1 0,-1 0 82,5 4 1,0 0-1055,4 0 0,-1 4 632,-3-4 1,2 3-847,-2 2 1,-2-1 303,-2 1 1,-3 0 95,-5 4 0,-2 1 480,-5 6 1,-1 4-34,-3-1 1,-7 6 920,-8-1 0,-8-2-450,-3 1 1,-3-1 1368,-2 2 1,1-4-660,0-8 1,6-2 629,5-1 1,5-9 34,7 1-1192,5-6 0,6-2-599,7 0 0,8-1 207,4-3 1,4-2-425,4-5 1,2-1 354,5 1 1,-3-1-1512,-1 1 0,1-1 508,3 1 1,-2 0-837,2-1 1,-6 5 251,6-1 1,-6 2 852,3-2 1,-5-1-482,5 5 0,-6-3 570,2 3 0,-8-1-215,-4 1 889,3 3 0,-6-9 0,5 3 0</inkml:trace>
  <inkml:trace contextRef="#ctx0" brushRef="#br0">12666 6510 8384,'-5'-12'6129,"-2"1"-4931,1 5-466,1 1 2383,5 5-498,0 0-2004,0 5 1261,0 6-1156,0 7 1,0 6 113,0 3-735,0 2-692,0 10-92,0 2 0,0 6 442,0 2 332,-5 8-3362,-2 2 2775,-4-2 1,3-4 327,1-7-3417,4-3 1286,-2-9 972,5-10-1303,0-7-267,0-12 2123,5-20 1,2-3 631,4-13 1,0-2 145,1 3 0,4-3 0,2-1 0</inkml:trace>
  <inkml:trace contextRef="#ctx0" brushRef="#br0">12677 6476 8384,'-11'-17'2853,"-1"4"-837,1-3 677,-1 5-1105,6 4 1007,1-3-1902,5 9 0,5-6 758,3 4 0,3 1-680,4-1 0,2-3-1141,2 3 1,4-1-214,0 4 1,-4 0-460,3 0 1,-1 0 274,2 0 0,-1 1-891,1 3 1,-5 2 279,-3 6 1,-2 3 652,-2 0 0,-3 4-34,0-4 1,-6 4 279,2-3 0,-4 3 192,-4-4 0,-2 5 5,-6-1 0,1-2 391,0-2 0,-1 1 586,1 0 1,-1 0-508,1-1 1,-1-2 424,1 2 1,0 2-226,-1-2 1,5-2 1104,-1-2 1,5-6-616,0 7 1,1-7 366,2 2 0,2-4-253,1 1 1,4-2 67,4 2 0,6-3-193,2 3 0,2-3-337,2-1 0,4 0-188,-1 0 0,1 4-63,-4 0 1,0 5-280,0-1 0,-4-2 0,0 1 0,-9 2 0,1 7 0,-7-2 0,0 5 0,-9 1-421,-7 7 1,-4-2-329,-7 5 0,-6 1-736,-5 3 1,-1 0-1081,-3 1 0,3-6 1376,0-3 1,6-7-3496,3-3 4684,7-4 0,1-5 0,3-3 0,-3-3 0</inkml:trace>
  <inkml:trace contextRef="#ctx0" brushRef="#br0">13534 7058 12075,'-7'0'4915,"-3"0"0,9 1 1851,-3 3-6766,3 3 0,-3 5 0,0 3 0,-5 4 0,2 8 0,-3-3-122,-2 9 1,-4-4-378,-3 6 499,2-1 0,-9 0 0,1 0 0</inkml:trace>
  <inkml:trace contextRef="#ctx0" brushRef="#br0">14573 6613 8384,'-1'-8'-528,"-3"0"671,3 6-746,-4-3 312,5 5 175,-5-5-107,3 3 336,-3-3-16,5 5-361,0-5 329,0 4-195,0-4 220,0 5-111,0-5-341,0 4 362,0-4 0,-5 5 0,-1 0 0</inkml:trace>
  <inkml:trace contextRef="#ctx0" brushRef="#br0">14550 6419 8384,'-6'-6'401,"-4"5"1,7-9 634,-4 2 0,4 2 251,-1-2-459,-2 6 1735,5-8-1090,-5 3-564,12 1 0,4 1-346,5 5 0,1 0-436,0 0 1,1 0 60,6 0 0,-4 5-133,0 3 1,-1 2-95,1 1 1,1 1-298,-4-1 1,-1 1-716,-4-1 0,-1 4 496,-2 0 1,1 4-569,-5-3 0,0-1 431,-4-4 1,-5 5 14,-3-1 0,-6 4 227,-1-4 1,-7 2 168,-1-2 1,0-3 53,-3 4 0,-2 0 176,1-1 0,-3 1 585,3-5 0,0 4-390,5 1 0,0-3 987,3-5 0,3 1-512,4-5 1,6 1 1592,2-1-1534,3-3 0,3 4 247,6-5 1,1 0-265,10 0 0,-4 0-42,4 0 0,4 0-270,4 0 0,0 0-68,0 0 1,-3 0-250,3 0 0,-3 0 172,-1 0 0,1 5-295,3 3 1,-7-2 131,3 2 1,-8-1-430,0 5 1,-2 0 21,-2 4 0,-1-2-81,-2 5 1,-4-5 116,-8 1 1,-2 1 111,-6-1 0,-8 6-111,-3-2 0,-11-1 23,0 1 0,-8 1-520,0 7 0,-3-5 136,0 1 0,4-1-774,3-7 0,8 0-1534,3-3-478,8-6 3476,8-1 0</inkml:trace>
  <inkml:trace contextRef="#ctx0" brushRef="#br0">15087 6521 8384,'-6'-11'431,"-5"-1"0,9 2 1508,-6 3 1561,6-3-1215,-8 8 302,8-3 1,-4 14-1378,2 3 0,3 12-548,-3 2 1,2 7-190,-2 5 1,1 7-769,-4 4 0,3 6 13,-4-2 0,2 3-648,-2 1 0,2-1 297,2-3 0,3-3-197,-3-8 1,3-9-3951,1-11 2461,5-4 943,1-12 0,4-11 622,-2-10 1,2-5-513,-2-3 1,2-6 108,1-5 1157,1-1 0,-2-13 0,-3 2 0,-1-2 0</inkml:trace>
  <inkml:trace contextRef="#ctx0" brushRef="#br0">15053 6464 8384,'-12'-16'2589,"1"3"-1664,-1 2 0,6 0 54,2 4 600,3-3-990,1-2 0,5 1 2509,3-1-2104,2 6 0,1-4-142,1 2 0,4 2-350,3-2 0,3 5-815,1-5 0,3 5 322,1 0 0,3-2-958,-3 1 0,4 0-63,-5 4 0,1 4-746,-4 0 1,-1 4 430,1 0 1,-6 6-326,-6 1 0,-1 2 648,-6-2 0,0 1 463,-4 3 0,-1 3 213,-3-3 1,-2 3 28,-6 0 1,1 1 373,-1 0 1,-3-4-190,0 0 0,-4-4 860,4 4 0,-2-5 174,2 2 0,2 0 1006,-2-1 0,2 1-41,2-5 1,1-3 808,2-1-738,3 1-1387,5 3 1,6-1 401,6-2 1,0-2-366,8-2 0,-1-1-331,3 4 1,1-4-109,0 1 1,-1 1-130,-3-1 1,2 4-226,-2 0 0,-2-2 242,-2 2 0,-2 0-747,-2 3 0,-3 1 353,-1-1 1,-4 2-73,1 2 0,-3-1-84,-1 5 1,-5-1-209,-3 1 0,-2 1 56,-1-5 0,-5 4-93,1-4 0,-5 6-1011,1-2 1,-5-3 847,1 0 0,-2-4 903,6 0 0,-3-1 0,-1 0 0</inkml:trace>
  <inkml:trace contextRef="#ctx0" brushRef="#br0">15841 7172 8384,'0'-11'2790,"0"3"305,0 1-1414,0 4 1698,-5-7-2509,-2 9 1,-4-1-326,-1 6 0,1 9-755,0-2 1,-2 8-779,-2 0 0,1 4-564,-5 4 1,3 2 1551,-3 5 0,0 1 0,-3-1 0</inkml:trace>
  <inkml:trace contextRef="#ctx0" brushRef="#br1">16412 6498 7865,'-12'-11'0,"1"0"585,0-1 0,-1 6 2262,1 2-1969,4 3 1008,2 1 218,5 0-2064,5 0 6,2 0 1,8 0-281,0 0 0,5 0-545,-1 0 1,3 0-315,1 0 873,-5 0 0,2 1-608,-5 3 1,0 2-599,-3 6 0,-1-1 718,1 0 0,-6 5 317,-2-1 1,-3 5 404,-1-1 0,-5 3-54,-3 1 0,-2 0 777,-1-1 1,-6 1-14,-2 0 1,-2 4 564,-2-1 1,1 1-132,3-4 1,-1-5-541,5-3 1,-4-2 1505,3-2-972,6 0 657,5-4-1284,5 3 1,7-9-242,4 3 1,2-3-199,6-1 0,-1 0-190,1 0 0,1 0-97,-5 0 1,4 0 230,-4 0 1,1 5-83,-5 3 0,-1 0-9,-2 3 1,-2-1-612,-2 9 0,-4-4 262,0 4 0,-5 0-182,-7 4 1,-5 4-34,-6 0 1,-3 3-173,-8-3 1,2 3-386,-6-3 1,4-1 554,4-3 0,3-9-204,8-2 1,8-10 317,7-2 0,4-10-686,4-9 1,7-3 758,8 0 1,3-5 439,0 0 0,1-1 0,0 2 0,4 2 0,-1-3 0,2 3 0,-1 1-86,-3 0 1,9-5-1,-4-1 1</inkml:trace>
  <inkml:trace contextRef="#ctx0" brushRef="#br1">16732 6441 7865,'0'-17'2106,"0"0"-1328,0 6 1,0-1 14,0 1 1061,0-1-1181,5 6 0,-3 1 61,6 5 1,-1 0 744,5 0-976,-1 0-340,6 0 1,2 0-96,7 0 0,2 0-1374,3 0 979,2 0 0,-5 0-1138,2 0 1,2 0 840,-5 0 1,-1 4-1252,-3 0 1,-5 1 911,-3-2 1,-2-1-453,-2 2 1415,-5-3 0,-6-1 0,-11 5 0,-7 1 0</inkml:trace>
  <inkml:trace contextRef="#ctx0" brushRef="#br1">16937 6407 7865,'-23'0'1105,"0"0"-653,1 0 1,0 0 884,3 0-505,3 0 0,8 0-238,0 0 2282,6 0-1901,-3 5 1,5 3 1199,0 7-1538,0 8 1,0 6-414,0 5 0,-4 11-48,0 4 0,-5 7-709,2 5 1,2-27 0,-1 2 514,1 3 1,-1 2 0,-1 0-1,-1 1-415,0 2 0,1 0 0,-1-2 0,2-1 309,1-5 0,2 0 0,0-3 1,1-1-1831,2 17 1,0-7 428,0-15 0,5-7 162,3-13 1,-2-1 404,2-6 1,-2-7 449,1-4 1,-1-7 507,-6-9 0,0-2 0,0-5 0</inkml:trace>
  <inkml:trace contextRef="#ctx0" brushRef="#br1">16743 7024 7865,'0'-23'0,"0"0"1902,0 0 1,0 4-918,0 0 1,0 5 253,0-1 1,1-1-577,3 0 1,6 0 834,5 1 1,7 2-729,1-2 0,0 3-1000,3 5 0,2-2-644,-1 5 1,3 0-881,-3 4 0,-4 0-1110,-4 0 2864,0 5 0,4 2 0,0 4 0</inkml:trace>
  <inkml:trace contextRef="#ctx0" brushRef="#br2">3164 8623 8184,'-17'0'0,"1"-4"3298,-3 0-961,2 0-1207,6 4 745,4 0-1182,2 0 1,14-3 142,3-1-168,12 0-325,0 4 0,10-4-719,0 0 310,6-5 0,-4 7-229,6-6 1,-1 4-352,1-3 0,-2 3-831,-2-4 1,-2 5 612,2-5 1,-4 2-899,-3-2 1,-1-2 866,-7 2 0,1 2-517,-9-2 1412,-4 1 0,-11 0 0,-7 2 0</inkml:trace>
  <inkml:trace contextRef="#ctx0" brushRef="#br2">3312 8531 8184,'-29'-3'1493,"2"-1"1,4 0 304,4 4-1213,8 0 1,6 3 353,5 4 1,-4 6 686,0 10 1,0 6-404,4 5 0,0 12-807,0 11 1,0-24-1,0 1-857,0 4 0,0 0 1,0 3-1,-1-1 406,0 4 0,-2 0 1,1 2-1,-2 2-417,-1 5 1,-1 1 0,0-3-1,1-1-17,1 0 1,1-1 0,0-3 0,1-2-618,1-5 1,2-2 0,-1 27-198,0-11 0,0-15-26,0-7-762,5-16 1469,-4-5 0,8-20-231,-5-5 0,3-7 833,-3-5 0,0-7 0,-4-1 0,0-5 0</inkml:trace>
  <inkml:trace contextRef="#ctx0" brushRef="#br2">3152 9228 8184,'0'-23'0,"0"4"0,0 0 0,0 4 2354,0-4 1,0 5-426,0-1 1,9 2 181,2 2 1,8-5-1198,1 1 0,6 0-437,5 3 1,3 1-388,4 0 1,-3 3 15,4 0 0,-5 6-947,-4-2 0,2 7 628,-5 0 0,-1 10-1888,-3-1 0,-4 1 984,0-1 1,-5-2 1116,1-2 0,3 2 0,0-4 0</inkml:trace>
  <inkml:trace contextRef="#ctx0" brushRef="#br2">4306 8874 8184,'-12'-5'1291,"1"4"1,3-6-470,1 4 908,4 1-434,-7-8-557,9 9 557,-4-4-241,5 0 142,0 3-805,10-3 1,1 4-788,8-3 0,7 3 329,-4-3 1,8 3-1186,-4 1 0,5 0 853,-5 0 1,2 0-1576,-1 0 0,-3 0 826,3 0 0,-5 1-747,-2 3 1894,-4 2 0,-10 6 0,-1-1 0</inkml:trace>
  <inkml:trace contextRef="#ctx0" brushRef="#br2">4260 9068 8184,'-17'0'3356,"5"0"-1013,-5 0-1167,11 0 1012,1 5-1397,5-3 0,5 6 62,3-4-9,12 0-459,-1-4 1,13 4 116,-6 0-1942,6-1 1128,-3-3 0,4 4-2769,-2 0 2184,-3 0 1,-2 0-603,1-1 0,1 5-18,-2-4 1517,-1 5 0,-3-8 0,-5 4 0</inkml:trace>
  <inkml:trace contextRef="#ctx0" brushRef="#br2">5402 8509 8184,'0'-23'390,"0"4"1,1 1 1230,3 1 0,-1 2 1163,4 4-1108,-4 4-785,7-3-36,-4 9-427,1-4 1,2 10 121,-6 3-395,1 2 28,1 1 1,-3 6-142,1 2 0,-1 4-273,-2 3 0,-2 0-1117,-1 4 1006,1 0 1,-8 5-1128,2-1 1,-2 0 620,-1 1 1,-2-1 42,-2 0 0,2-3 331,-2-1 1,2-1-207,2 2 0,0-9 223,-1-6 0,1-4-600,-1 0 701,6-1 551,-4-4 608,3-2 0,0-5-320,-1 0 2250,6 0-1229,-3 0-618,5 0 0,1 3-312,3 1 1,-2 0 236,6-4 0,-1 0-282,5 0 1,1 4-46,2 0 1,-3 5-386,4-2 1,-2 3 76,1 2 1,-2-1-106,2 1 1,-3 5 125,0 6 0,-2 1-483,-2 7 1,1 4 210,-6 7 1,1 3-310,-4 0 1,-5 1-328,-3 0 0,-2-1-264,-1 1 0,-4-5-674,-1-3 0,1-9 814,4-6 0,3-7 835,1-8 0,4-3 0</inkml:trace>
  <inkml:trace contextRef="#ctx0" brushRef="#br2">13282 8371 8184,'6'-22'0,"-5"4"0,3 3 1614,-3 2-1022,-6 2 0,-2 4 594,-4 3-798,0 3 0,-2 1 284,-2 0 0,2 1 188,-2 3 0,2-1-246,2 4 0,4 1-158,4 3 0,1 1-65,2-1 1,0 4-147,0 1 0,2 0 76,1-1 0,4-1-76,4 5 0,1-5-210,-1 2 1,0 0-227,1-1 0,-1 4-386,1-3 0,-1 3-1007,0-4 1,5 0 770,-1-4 0,5 0-640,-1-4 0,-1 2 698,1-5 1,-5 0-862,1-4 596,3 0 382,-5 0 515,-2 0 0,-7 0 259,-8 0 1,-2 0 605,-6 0 0,1 0-609,0 0 1,3 0 1292,0 0 1,1 1-610,-5 3 1,2 2 901,2 6 0,-2 0-871,3 4 0,0 1-8,0 6 0,4 5-244,-1 2 1,-1 5-78,2 3 0,-1 2-526,4 6 0,0 1-43,0 3 1,0 2-312,0 5 1,-4-5 302,0-3 1,-3-2-991,3-1 1,-5-6-287,1-1 1,-2-13-627,-1-3 0,-2-8 759,-2 0 1201,2-2 0,-9-1 0,5-1 0</inkml:trace>
  <inkml:trace contextRef="#ctx0" brushRef="#br2">6007 8611 8184,'0'-11'756,"0"-1"1,-1 5-408,-3-1 1191,3 6-401,-4-3 286,5 0-493,0 3 535,-5 2 0,4 12-711,-3 7 0,3 4-714,1 3 0,-4 9 77,0 6 1,-5 8-580,1 0 0,0 6 181,0-2 0,-2 3-1081,2 1 0,3-5-39,1-3 0,4-8-520,4-7 1,0-5 809,7-6 1,-6-10 534,7-5 0,-3-8 574,2-8 0,1-5 0,-1-10 0</inkml:trace>
  <inkml:trace contextRef="#ctx0" brushRef="#br2">6202 8634 8184,'-6'-11'2341,"0"-1"-1487,0 1 1,1-1 42,5 1 1,0 3-400,0 1 1,5 3 13,2-4 0,9 5-185,3-5 1,-2 5-263,2 0 0,4-2 135,4 1 1,1-1-855,-2 1 0,2 3-15,3-3 0,-2 3-490,-2 1 0,-3 0-212,2 0 0,-6 0 645,-5 0 1,-3 0 94,0 0 1,-5 0-271,1 0 901,-5 0 0,-3 3 0,-8 1 0,-6 0 0,-1-4 0,-5 0 0,0 0 0,3 0 0,-2 0 0,0-1 0,-4-3 0,5 3 0,3-3 0,-2 1 991,2-1 1,-1 3 96,0-3 92,4 3 1,-5 1-479,6 0 1,3 0 132,1 0 1,4 6 49,-1 6 0,3 4 357,1 7 0,0 9-526,0 2 1,0 13-254,0 3 1,-1 7-773,-1-25 1,0 0 0,1 2 0,1 1 289,-2 3 0,0 0 1,-1-1-1,1 0-738,0-2 1,0-2-1,-2 26 427,4-6 0,1-11-661,3-8 0,2-10-187,6-9 0,-4-7-1979,-1-4 1972,-4-3 0,6-2 582,-6-3 0,1-6 603,-4-5 0,0-11 0,0 2 0</inkml:trace>
  <inkml:trace contextRef="#ctx0" brushRef="#br2">6259 8965 8184,'-12'-16'1468,"5"7"271,-1-2 0,5 2-714,0-3 572,6 1-976,9 5 0,2-5 115,5 4 250,5-3-571,0-2 0,5 1-1780,-2-1 1009,2 1 1,4 3-875,-2 1 0,0 4 862,-4-1 1,0 3 367,-5 1 0,1 5 0,0 1 0</inkml:trace>
  <inkml:trace contextRef="#ctx0" brushRef="#br2">6887 9171 8184,'-23'5'3616,"5"1"1,7 6-2312,7-1-2142,3 1 509,1-6 1,-2 4-118,-1-2 352,1 7-11,-3-2 1,0 7-3106,-2-5 3209,-4 6 0,0-4 0,0 6 0</inkml:trace>
  <inkml:trace contextRef="#ctx0" brushRef="#br2">7492 8691 8184,'0'-17'1528,"0"-5"-944,0 14 1,0-7 103,0 7 761,0 3-367,0 0 96,0 5 0,0 5-505,0 3 1,0 7 125,0 4 1,0 9-785,0 6 0,0 3 61,0 9 0,-4-3-905,0 7 0,-1-2 485,2 1 1,0 0-1745,-5 4 1,6-9 520,-2 2 0,3-9-689,1-3 2256,0-10 0,5-2 0,1-5 0</inkml:trace>
  <inkml:trace contextRef="#ctx0" brushRef="#br2">7903 8600 8184,'7'-5'2833,"-2"-2"-849,-5 1 1182,0 1-1222,0 5-1101,-5 5 0,3 3 17,-1 7 0,1 4-950,2 8 0,-4 2 118,1 5 0,-1 2-261,4 2 1,-4-1 291,0 4 0,0 0-997,4 1 1,0 1 196,0-5 0,0 0-813,0-4 0,0-2 622,0-5 1,0-6-470,0-9-378,0-1 1252,0-4 0,0-5-306,0-10 0,0 0 406,0-11 0,0 0 427,0-4 0,0 0 0,0 0 0,0 0 0</inkml:trace>
  <inkml:trace contextRef="#ctx0" brushRef="#br2">7880 8668 8184,'7'-22'0,"-2"-1"1140,-5 0-646,5 5 0,-3-2 1097,6 5-486,0-1 1,3 6 370,1 3 0,-1-2-734,0 5 0,1 0-565,-1 4 1,6 0 57,2 0 0,-2 0-772,3 0 0,-5 0 199,4 0 1,-5 1 6,1 3 0,1-1-337,0 4 0,-5 0-870,-3 0 1,-4 3-42,3-2 0,-4 6 841,0 1 1,-1 0 172,-2-3 0,-5 1 130,-3 2 0,-2-1 483,-2 5 0,1-5 81,0 1 0,-5 2 136,1-2 0,-4 4-148,4-4 0,-2 4 208,2-4 1,1 4 1084,-5-3 0,5 3-582,-1-4 0,2 0 519,2-4 0,5-3-604,2 0 0,3-5 220,1 5 0,1-5-288,3 0 0,3-1 124,8-2 1,-1 0-348,5 0 1,2 0-38,5 0 0,0-4-336,4 0 1,-4 0 104,0 4 1,2-1-176,-1-3 0,3 3 100,-3-3 1,-2 3-290,-6 1 0,-2 4 21,-6-1 1,-1 6-92,-2-1 1,-3 7-159,-5 4 0,-5 3-181,-3 1 0,-6 1 246,-1 2 0,-6 0 69,-2 4 1,0-4-944,-4 0 0,-2-2 509,-1-1 1,0-1-666,0-3 0,5 1 49,-2-5 1,-1-3-1602,1-5 2925,6-4 0,-1-8 0,5-8 0</inkml:trace>
  <inkml:trace contextRef="#ctx0" brushRef="#br2">8920 9034 8184,'0'-12'2569,"0"1"-750,0 5 144,0 1-1438,0 5 0,-5 1-93,-3 3 1,-2 7-157,-2 8 0,-4 7-368,-3 0 0,1 5 135,-1-5 0,5 6-1564,-1-2 0,0 0 1521,3 0 0,-7-4 0,7 1 0</inkml:trace>
  <inkml:trace contextRef="#ctx0" brushRef="#br2">9639 8497 8184,'-11'-11'0,"3"-1"2221,1 1-1405,4 5 0,-2-5 467,5 4 0,0 0-625,0 0 1,5 3 330,3-4 1,6 2-411,1-2 1,5 2-423,-1 2 1,3 3 66,1-3 0,-1 3-692,1 1 1,-4 0-15,0 0 0,-3 1-293,3 3 0,-5 2 31,1 6 1,-8-1-727,-3 1 1,-3 3 291,-1 0 1,-2 5 579,-6-1 0,1 3 423,-9 1 1,-1-4-55,-2 0 1,-3-1 276,-1 1 1,0 1 255,1-5 1,-1 2 276,0-2 0,0-2 929,0 2 1,2-2-688,2-2 0,-2-1 769,6-2 0,1 2-11,6-3-712,3-1 0,7 2-312,1-4 1,4 5-52,4-1 1,4-2-142,1 2 1,4-4 66,-1 3 1,6-1-565,2 2 0,0-2 150,-4-2 1,3-2-427,1 1 0,0 2 279,-5-1 0,1 0-683,0-4 1,-5 0 282,-3 0 1,-2 4-664,-2 0 829,-5 5 1,-2-2 108,-8 8 1,-7-1 112,-8 5 1,-4-3-105,-3 3 0,-4 0-188,-4 3 1,0 1 175,0 0 0,-1-1-661,1-3 0,5-3 303,2-4 1,4-2-2009,4-3 878,3-1 957,4-6 0,7-6 404,5-1 1,7-7 383,8-1 0,3-6 0,5 2 0,4-2 0,3-2 0</inkml:trace>
  <inkml:trace contextRef="#ctx0" brushRef="#br2">10130 8417 8184,'-5'-11'3758,"-2"-1"-2913,-4 1 1,1 3 566,3 1 1,3 4-412,8-1 0,3-1-95,9 1 0,1 1-868,6 3 0,1-4 55,3 0 0,3-4-483,8 5 1,-1-2 309,5 1 0,-5 2-1595,1-1 1,-2 1 864,-2 2 1,-5 0 200,-2 0 0,-12 0-863,-4 0 1016,-7 0 1,-4 2 171,-8 1 0,-3-1 23,-4 2 1,-3-3-1,-5-1 1,0 0 15,1 0 0,-1 0 245,0 0 0,-5 0 0,-1 0 0</inkml:trace>
  <inkml:trace contextRef="#ctx0" brushRef="#br2">10279 8337 8184,'-12'5'0,"1"3"2568,0 2-1658,-1 1 0,1 6 99,-1 2 1836,-4 3-1849,3 6 0,-3 2 22,4 8 711,1 3-1256,-6 9 1,5 8-105,4-26 0,0 0-443,4 2 0,1-1 419,0 2 1,1-1 0,-2 29-1581,0-2 665,0 3 1,4-12-1199,0-3 0,5-7 1173,3-8 0,2-4-1778,1-4 0,1-10 1200,-1-5 1,-3-7-2256,0 0 3462,-6-3-34,8-6 0,-9-7 0,5-5 0</inkml:trace>
  <inkml:trace contextRef="#ctx0" brushRef="#br2">10165 8863 8184,'-12'-17'4317,"2"8"-1665,2-2-1505,3 2 0,10 1 921,3 1 1,7 4-1018,4-1 1,4-1-145,4 1 1,2 1-375,5 3 0,2-2-1509,2-1 1,1 1 631,3-2 0,0 4-2764,-8 4 1,2-1 673,-10 4 2434,6 1 0,-13 9 0,3 0 0</inkml:trace>
  <inkml:trace contextRef="#ctx0" brushRef="#br2">3415 10599 8184,'-5'-18'0,"-2"1"1757,-4 6 1,0 5-132,-1 2-1066,1 2 1050,-1 2-969,1 6 1,-2 5 67,-2 8 1430,2 8-1363,-8 2 0,4 10 126,-2 3-1281,-2 8 779,3 2 0,-4 6-413,3 3 24,8-30 1,1 1 0,1 3 0,1 0-93,-1 1 0,-1 0 0,0-1 0,0-1-448,2 0 1,1 0 0,-5 29-1128,5-10 0,4-4 763,-1-7 0,3-9-401,1-10 1,0-9 603,0-6 0,1-6-737,3 2 1,-1-5 1096,4-7 1,0-2-1527,0-13 1856,3-2 0,-8-15 0,3 0 0</inkml:trace>
  <inkml:trace contextRef="#ctx0" brushRef="#br2">3244 10770 8184,'0'-28'1705,"0"4"1,1-4 1,3 5 1,2 5-837,5 3 1,1 7 1256,-1 5 0,1 1-1081,-1 2 0,2 5 253,2 3 0,-2 9-590,2 5 0,1 6-486,0 7 0,-1 4-186,-4 3 0,1 4-381,-1 3 0,1 3-854,-1 5 1,-5-1 815,-2-3 1,1 2-1713,-1-6 0,0 3 981,-4-6 1,0 0-745,0-12 0,0-2 931,0-9 0,0-2-598,0-2 0,-1-4 572,-3-7 1,-3-3 950,-4-5 0,-11 0 0,-2 0 0</inkml:trace>
  <inkml:trace contextRef="#ctx0" brushRef="#br2">3255 11329 8184,'-23'-27'0,"0"2"0,0-1 3763,6 7-2480,5 2 0,7 2 1844,5 0-2188,0 0 0,0 7 1439,0 0 1,10 2-1239,6-2 0,5-2-1131,6 3 0,3-2 16,8 1 1,-1-2-1688,5 2 0,0 2 1079,4-2 1,3 5-5345,1-5 5658,-1 5 0,-3-7 0,-1 4 0</inkml:trace>
  <inkml:trace contextRef="#ctx0" brushRef="#br2">4500 10724 8184,'-12'0'0,"1"0"2855,0 0-856,4 0-979,-3 0 1504,9 5-1647,-4-3 0,6 4 45,3-2 28,7-3-531,7 9 1,5-9-1296,0 3 634,5 3 1,1-6-473,5 3 1,0-3-828,1-1 0,-1 0-80,0 0 0,-5 0 58,-2 0 1563,-3 0 0,-1 5 0,0 1 0</inkml:trace>
  <inkml:trace contextRef="#ctx0" brushRef="#br2">4523 10998 8184,'-30'5'0,"4"2"2399,7 4 0,4-3 58,7-1-1306,3-4 1,11 2-106,6-5 1,4 0 264,7 0 0,5 0-1034,2 0 0,5 0-513,3 0 1,1-5-1290,3-3 1,-1-1 1012,-3 2 1,-2-2-676,6 5 0,-9-1-116,2 1 1,-10 3 1302,-2-3 0,-6 3 0,-5 1 0</inkml:trace>
  <inkml:trace contextRef="#ctx0" brushRef="#br2">5676 10393 8184,'0'-29'1104,"0"1"225,0 5 1,5 1-459,3 3-555,-3 3 1,5 6 836,-2 2 1,2-1 126,1 5-904,1 1 1,-2 8-102,-3 2 1,2 9-463,-5 3 1,0 2 215,-4 2 0,0 5-529,0 2 0,-5 7-45,-3 1 1,-2 0-412,-1-3 0,-1-2 379,1-3 0,-1 7-110,1-3 1,0-1-86,-1-2 0,-3-5 261,0 5 0,-1-7 197,5-1 1,1-6-177,2-5 727,-2-6 21,9-1 1,-4-6 919,5-3 198,0 3-631,0-4 1794,0 5-1736,5 0 1,-3 4 180,6-1 0,-4 6-387,3-1 1,1 2-50,3 2 0,1 3-320,-1 0 0,1 1-194,-1 0 0,4 1 111,1 6 1,-1 1 30,-4 3 0,-1 2-107,-2 6 1,1 5 86,-5 6 1,0 1-641,-4 6 0,-2-3 71,-2 3 1,-2 0-447,-5 4 1,-1-6-302,1-5 0,5-2-709,2-6 0,-1-4 757,1-3 1112,0-11 0,8 8 0,0-10 0,-2-2 0,-1 1 0</inkml:trace>
  <inkml:trace contextRef="#ctx0" brushRef="#br2">6476 10621 8184,'-23'-1'821,"0"-1"2051,0-2-2103,10 0 1553,-2 4-1672,14 0 1,-3 0 695,8 0 1,4 0-783,7 0 0,3 0-549,4 0 1,2 0-331,3 0 1,2 0-665,6 0 0,-5 0 134,0 0 1,-4 1 517,1 3 1,-3-1-1130,-2 4 0,-4 1 571,-3 3 1,-7 2 402,-4 2 0,-4 4 427,-4 8 1,-9-2 237,-9 6 0,-11 3 320,-9 4 1,-1 4-195,1-4 1,-1 0 1312,4-4 1,3-5-707,5-2 1,3-4 126,5-4-676,11-2 1,3-11 887,13-2 0,3-3-582,8-1 1,5 0-392,6 0 0,0 0-7,4 0 1,-1-5 227,2-3 1,2 2-2812,-3-2 0,-2 1 1168,-1-5 0,1 5-454,-2-1 1,0 4 766,-7-3 1,2 3 61,-2-4 1,-1 4 75,1-3 1,-4 3-173,4-4 0,-3 1 260,3-5 0,-5 1 601,1-1 0,-3 1 0,0 0 0</inkml:trace>
  <inkml:trace contextRef="#ctx0" brushRef="#br2">6932 10416 8184,'-5'-23'0,"4"5"2433,-9-3-1566,4 8 1,-1 0 963,3 6-1260,3 4 0,2-6 182,3 5 1,4 1 98,7 3 1,-1 0-635,5 0 0,0 0 42,4 0 0,4 0-886,-1 0 1,5 0 493,-5 0 1,6 1-1107,-1 3 0,-4-2 179,0 6 1,-3-6-142,-1 2 1,0 1 548,0-1 1,-5 0-364,-3-4-323,-8 0 863,-2 0 0,-6 0 474,-3 0 0,-3-4 0,-8 0 0,-3 0 0,-5 4 0,0 0-25,0 0 0,0 0 8,1 0 1,-1 0 163,0 0 1,0 0 408,0 0 1,5 0 1162,3 0 0,-1 6-694,0 1 0,1 8 658,4 4 0,3 4-820,1 4 1,0 8 519,0 11 1,-4 11-1024,7-23 0,1 1 1,0 4-1,0 2-566,-1 4 1,0 1 0,1 3-1,0 1 6,-1 1 0,0 1 0,1-2 0,1 0-272,2-4 0,0-1 0,0-3 0,0-2-214,0-2 0,0 0 0,5 25 281,3-9 0,-2-11-1737,2-17 1,-6-4-181,2-11 1167,-3-4 1,-1-9 402,0-9 1,1-11-255,3-8 1006,-3-8 0,5-8 0,-6-6 0</inkml:trace>
  <inkml:trace contextRef="#ctx0" brushRef="#br2">7001 10907 8184,'-5'-18'0,"-1"5"1000,-6 6 1,5 4 3777,-1 0-1989,5 1-1015,-2 2 0,7 0-1027,1 0 0,5 0-322,7 0 1,-1 0-868,5 0 1,4 0 373,4 0 1,3 0-1595,-3 0 1,1 0 85,-2 0 0,-2 0-884,3 0 1,0 0-766,-4 0 3225,2 0 0,-12 0 0,3 0 0</inkml:trace>
  <inkml:trace contextRef="#ctx0" brushRef="#br2">7686 11124 8184,'-11'0'4063,"-1"5"0,5-4-2539,-1 3 59,6 2-951,-3-4 0,1 8 70,0-3-309,0 4-209,-1 0 0,4 4-3061,-3 0 2028,-2 6 0,3-3-1001,-5 4 0,5 1 1850,-5 0 0,-5 5 0,-4 1 0</inkml:trace>
  <inkml:trace contextRef="#ctx0" brushRef="#br2">8657 10690 8184,'-11'-5'0,"-6"-1"3098,4-1-948,2-3-1069,6 9 66,5-4-651,0 5 1,5 0 1036,3 0-1020,2 0 0,8 0-958,4 0 1,2 0 170,7 0 1,-2 3-1,3 1-889,-2-1 1,-4 3 648,0 2 0,-2-2-756,-1 2 1,-2 1 588,-6 6 0,-1-1 199,-10 5 0,-1-4 776,-3 4 1,-6 0-270,-5 4 0,-6 0 763,-6 0 0,-3 0 77,-1-1 1,-3 1 499,3 0 1,-4-1-707,5-3 1,0 5-148,7-5 0,3 1 486,4-5 1,6-6-299,2 3 0,4-3-642,4 2 1,8-5 61,7-2 1,3-3-1300,5-1 637,2 0 0,5-5 0,1-2-1469,-1-3 1,5-2 914,3 1-1400,-2-1 1608,-1 1 1,-5-1-17,0 1 1,1-2 903,-1-2 0,0-3 0,0-5 0</inkml:trace>
  <inkml:trace contextRef="#ctx0" brushRef="#br2">9422 10439 8184,'0'-18'377,"0"1"1,0 2 1496,0 0 794,0 0-957,0 8 1886,0 2-2727,0 15 0,-1 8-674,-3 13 0,3 8 79,-3 7 1,-1 4-572,1 8 0,-3-1 392,3 0 1,-4 1-529,4 3 1,-3-3-194,3 3 1,0-9-624,4-6 1,0-7 220,0-8 0,1-5-409,3-6 1,-1-9 147,4-7 1,-4-4 624,1-4 0,1-4 51,-1-7 0,3-4-142,-3-8 754,0-2 0,-4-5 0,0 0 0</inkml:trace>
  <inkml:trace contextRef="#ctx0" brushRef="#br2">9411 10484 8184,'0'-22'0,"0"0"2123,0 3-1367,0-3 1,0 8 1133,0-5 1,5 0-959,2-4 1,4 4 279,0 0 0,6 5-558,2-1 0,2 3-1124,2 0 0,1 6 351,3 2 0,-3 3-1171,3 1 1,-8 1 484,-4 3 0,-3 3-214,0 9 1,-2 1-762,-2 6 0,-3-4 869,-5 0 0,-5 0 355,-3 4 0,-3 0 163,-5 0 0,2-2 471,-5-2 1,5 2-146,-1-6 1,-1 5 687,0-1 0,1-2-190,4-2 1,-1 2 266,1-2 1,0 0 1166,-1-4 1,6 1-863,2-1 1,3-3 378,1-1 1,1-3-658,3 4 1,2-6 187,6 2 0,0-1-345,3 1 0,-1-3-508,5 3 1,1 1-214,2-1 0,-3 1-128,0-2 0,-1 0 143,1 5 1,2-2 179,-6 2 0,0 2-398,-4-3 0,0 5 47,-4 3 0,2-1 38,-5 5 1,-5 1-8,-7 7 1,-3 6-29,-5 5 0,-1 0-260,-6-4 1,0-3-546,0-1 0,0-4-820,0 0 0,1-7 966,-1-4 1,0-7-152,0-4 0,1-4 1116,3-4 0,-2-7 0,3-7 0</inkml:trace>
  <inkml:trace contextRef="#ctx0" brushRef="#br2">10302 10964 8184,'-12'-6'8368,"2"2"-7759,2 8 0,0-2-96,4 6 309,-5 5-391,8-1 0,-10 10-1110,4-3 0,-3 6 460,-2 2 1,1 3-2393,-1-3 1,2 3 366,3-3 2244,-4 5 0,5-8 0,-5 4 0</inkml:trace>
  <inkml:trace contextRef="#ctx0" brushRef="#br2">12392 10245 8184,'-2'-22'881,"-1"3"0,0 2-485,-5 6 1,5 1 920,-5 2 1,0 3-190,-3 5 1,0 0 55,-1 0 1,4 1-691,3 2-142</inkml:trace>
  <inkml:trace contextRef="#ctx0" brushRef="#br2">12310 10493 16695,'2'4'-321,"9"11"-1285,1-2 720,-1 2 1,4-3-458,0-5 1,4 3 645,-3-2 0,0-3-175,-1-1 0,-2 1 354,2-1 0,-6 3 128,-1-3 585,-6 5 1,3-3 64,-5 6 1,0-1 1357,0 1 1,-3 0-931,-1 4 0,-4-2 1852,4 5 1,-3 0-1262,3 3 0,0 1 505,4 0 1,0 1-913,0 3 0,0 1-601,0 2 1,4 3-90,0-2 1,3 6-171,-3 1 1,0-4-63,-4-4 0,-6 1-283,-6 3 0,-2-6-1063,-9-5 0,3-2 599,-7-5 1,-2 3-2010,-1-4 1,-3-1 2805,-1-7 0,-1-2 0,1-5 0</inkml:trace>
  <inkml:trace contextRef="#ctx0" brushRef="#br2">2867 13214 8184,'-18'-11'1996,"-2"4"-1198,4 3-532,-4 8 0,7 9-147,-2 10 1,2 10 380,2 9 0,0 12-228,-1 7 1,8-26 0,1 0-416,-2 1 1,2 0-1,1 3 1,1 0 277,-1-1 1,1 0-864,0 1 1,0 0 513,1-1 1,0-1 151,0 5 1,0 0 0,0-9 0,0 0-937,0 1 1,0 1 738,0 25 1,4-8-1385,0-2 1237,5-8 0,-3-5 174,6-11 0,-2 0-536,-3-11 1,4 0 1546,-4-3-1449,3-6 1301,-3-1 1,1-10-632,-4-3 0,5-12 0,-2-4 0</inkml:trace>
  <inkml:trace contextRef="#ctx0" brushRef="#br2">2707 13602 8184,'0'-45'1013,"5"-1"-696,-4 0 0,11 11 151,-1 4 0,2 11 281,6 5 0,0 2 329,4 2-547,-1 4-205,1-3 1,0 9-237,0-3 216,5 8-122,-4 2 0,3 7-603,-8 2 355,-3 3 0,-6 8-802,-2 1 476,2 5 309,-9-8 0,2 9-608,-11-3 247,1 8-332,-15-2-731,-1 8 923,-1-13 1,-9 7-195,3-8-363,-3-2 645,-2 0 0,-3-6 494,0-3 0,5-8 0,0-6 0,9-10 0,-8 1 0,8-7 0,7-5 0,5-5 0</inkml:trace>
  <inkml:trace contextRef="#ctx0" brushRef="#br2">3483 13305 8184,'0'-17'0,"-5"-5"-1206,4 14 829,-9-2 1,7 13 1338,-4 4-222,-1 6-394,-8 15 1,2 6-48,-5 8 1,0 8 67,-4 3-1148,0 3 872,9-26 1,0 2 0,4-1 0,1 1 92,-1 3 0,1-1-403,0 29 244,4-6 1,10-6 176,3-5 1,8-12 42,7-7 0,5-8-3095,6-8 1353,0-4 169,6-2 1328,-5-5 0,2 0 0,-5 0 0,0 0 0,-2 0 0</inkml:trace>
  <inkml:trace contextRef="#ctx0" brushRef="#br2">4089 13374 8184,'-5'-29'2257,"3"1"-1036,-8 5-733,4 5 1,-1 5 367,4 6-427,-4 4 424,6-2-441,-9 5 0,9 5 108,-3 3-710,-3 7 241,1 8 0,-5 6 207,-1 5-1066,1 6 520,-1 0 0,-3 6-634,0 0-661,-5 4 1426,7-3-605,-9 9 488,5-4 0,-6 5-247,0 1 12,0-1 185,0-5 0,6-8-224,1-10 96,4-10-193,5-7-223,-3-11 495,9-6 0,-3-7 99,8-9-492,2-1 766,6-11 0,-1-1 668,0-6-668,1 1 0,3-4 0,0 0 0,6-5 0,-9 7 0,5-3 0,-6 5 0,6-6 0,-5 5 0,6-8 1149,-3 5-385,-2-1-417,4 10 0,-5-2 1694,4 4-1347,-4 0 1,5 7 1178,-6 5-1286,1-1 1,-1 15 164,0-3-652,1 13 347,-6 4 0,4 11-80,-2 3-370,-3 7 93,0 7 0,-1 8 277,0 1-2325,0 4 1833,-4-2 1,0 1-1495,0 1 851,5-1 179,-4-1-1347,4-1 1140,0-11 1,-2-4 196,4-6 1,-4-5-142,1-3 372,-3-9-607,-1-8 685,-10-5 0,2-9 931,-7-2 0,-3-8-641,-1 0 0,-4-7 21,-4 0 1,3-1-22,-2 4-167,-3 0 150,-1 1 0,-4-1 631,0 0 1,1 4 851,2 0 0,5 9-415,7-2 1,2 7 311,6-2 1,6 4-571,5-1-563,10 3 0,10 1 0,9 0-423,6 0 1,6 0 177,1 0 1,7-4-1051,0 0 0,1-3 444,-5 3-3485,1 0 2990,0 4 0,-6-1-243,-2-3 1359,-2 3 0,-4-4 0,-1 5 0,1 0 0,-2 0 0</inkml:trace>
  <inkml:trace contextRef="#ctx0" brushRef="#br2">4500 13294 8184,'0'-8'0,"0"1"0,-1 4 0,-3-1 0,2 3 0,-3 12 0,5 9 0,0 12 0,0 14 0,0 5 3798,0 6-1329,0 5-1747,0-28 0,0 1 1,0 4-1,0 2-1312,1 2 1,-2 1 0,0-2-1,-1 0 188,0-2 1,0 0-1,0-5 1,0 0-1988,2 26 1263,0-3 1126,0-6 0,0 3 0,0-8 0,0-7 0,0-6 0</inkml:trace>
  <inkml:trace contextRef="#ctx0" brushRef="#br2">4877 13385 8184,'-12'-11'1014,"1"-1"1443,-1 1-877,6 0-1085,1 4 0,6-2 303,3 6-492,2-1 1,11 2 60,2-1-586,8 1 244,2-3 0,6 4 257,3-3-1601,-2 3 1014,8-9 0,-7 9-2311,5-3 1042,-5 2 1051,2 2 0,-6 0-1724,-2 0 1408,-9 0 420,-5 0 419,-6 0 0,-4 6 0,-2 0 0</inkml:trace>
  <inkml:trace contextRef="#ctx0" brushRef="#br2">4968 13351 8184,'-23'0'178,"0"-1"45,1-3 0,0 3-134,3-3 1542,2 8-1000,11 2 1,-4 10 113,2 4 793,-2 6-951,4 8 1,-1 12-65,4 7-1342,1 3 941,0-22 1,-1 0-1,3 30-576,0-28 0,0 1 257,2-2 1,1-1-491,0 1 0,1-1-1548,7 29 1580,1 0 0,-1-17-513,0-4-201,1-10 678,4-4 0,-7-10-306,3-3 997,-9-7 0,8 2 0,-5-4 0</inkml:trace>
  <inkml:trace contextRef="#ctx0" brushRef="#br2">4797 13911 8184,'-17'-17'-121,"5"4"-242,-4-2 3734,9 3-1501,2 0-1198,5 6 0,10-3 310,5 5-528,5-5 0,8 3-1059,1-6 504,6 6 0,0-4 127,3 2-3436,-2 3 2626,8-5 0,-3 9 220,5-3-1728,-6-2 1500,5 4 0,-10-3 377,3 5 1,-5-4 414,-6 1 0,-2-1 0,-10 4 0,-2 0 0,-1 0 0,1 0 0</inkml:trace>
  <inkml:trace contextRef="#ctx0" brushRef="#br2">5516 13168 8184,'13'-18'1587,"2"-3"-1323,-14 8 1851,10-3-1347,-5 9 0,2 2 67,-1 5 2623,1 0-2240,8 5 1,-3 7-49,2 7 1192,3 13-1641,-5 3 1,3 12-115,-4 3-707,-1 7 1,-1 1-1060,-2 3-829,-3-3 1852,-5 4 2,0 2 1,-2-30 0,-1-1-182,0 0 0,-2-1 0,-9 25-529,-1-7-3250,-5-9 2460,-3-1 1,-3-5-266,-4-4 1899,0-1 0,-3-16 0,0 3 0,-2-5 0,-2-3 0</inkml:trace>
  <inkml:trace contextRef="#ctx0" brushRef="#br2">6293 13294 8184,'-23'-6'2338,"0"-5"-1663,0 5 0,9 0 1702,3 2-1828,7 3 0,8 2-112,7 3 0,12 1-69,0 2-520,13 4 217,-6-5 1,14 2-1743,-2-1 890,-2-4 596,4 2 0,-3-1 161,4-1 0,0 2 219,-3-1-353,-3-3 1,-5 10-1,1-5 1</inkml:trace>
  <inkml:trace contextRef="#ctx0" brushRef="#br2">6293 13637 8184,'-34'6'1411,"-1"-2"1,11-2-978,5 2 1727,10-3-1379,9 4 1,13-5-124,10 0 0,6 0 9,9 0 0,3-1-1065,4-3 216,1-2-466,0 0 0,5-3-546,2 5 1,1-4-532,0 4-2213,2 1 3937,-10 3 0,5-5 0,-5-2 0</inkml:trace>
  <inkml:trace contextRef="#ctx0" brushRef="#br2">7366 13465 7928,'-5'-11'1608,"-2"-1"-1237,-3 1-106,3 0-117,7 4 1,12 2-221,7 5-549,7-5 402,4 4 0,8-6-9,0 4 0,9 1 175,-2-1 1,9 0-156,-1-1 1,3 3 290,1-3 0,5 3 125,3 1 1,-32 0 0,1 0-121,0 0 1,1 0 0,1 0 0,0 0-149,0 0 0,0 0 0,4 0 1,0 0 179,2 0 0,0 0 1,-1 0-1,0 0-343,5 0 1,0 0-1,0 0 1,2 0 324,1 0 0,1 0 0,1 0 0,2 0-33,2 0 1,0 0 0,-2 2 0,-1 0-7,3-1 0,1 1 1,-1 1-1,0 0-378,0-1 1,1-1 0,2 0-1,2 1 160,1 2 0,-1-1 0,0-1 0,0-1-150,-1 1 1,0 0-1,-1 0 1,-1 1 168,0-1 1,0 0-1,1 2 1,0-1 88,1-1 1,0 0 0,-6 1 0,-1-1-16,0 0 1,-1 0 0,-3-1-1,-1-1 19,-1 2 1,0 0 0,0-1 0,0-1-22,2 0 0,-1 0 0,-1 0 1,0 0 16,0 0 0,-1 0 1,0 0-1,0-1 47,-3-1 0,0 0 0,1 2 0,-1-1 0,-1-2 0,-1 0 0,0-1 0,0-1 0,-1-2 0</inkml:trace>
  <inkml:trace contextRef="#ctx0" brushRef="#br2">8531 12529 7833,'0'-23'760,"-1"-3"919,-3 4-1317,-2-4 1,-5 19 458,-1-1 1,-1 7-301,-2 5 1,-3 8-255,-4 11 0,-1 8 158,0 10 1,-1 11-528,10-20 0,1 1 273,1 5 1,0 2 0,-2-2 0,0 1 47,2 4 1,1 2-115,4-2 0,2 1-20,-4 4 0,2 1 0,6-5 1,2 0 25,-1 3 1,0-2-1,4-8 1,3-2-83,1-2 0,3-1 0,10 21 194,2-11 0,4-8 118,-1-7-341,-4-13 0,-4-4 0,-3-10 0,3 0 0</inkml:trace>
  <inkml:trace contextRef="#ctx0" brushRef="#br2">9114 12620 7833,'0'-23'113,"0"5"1,-4-2 170,0 5 0,-1 0 891,1 3-302,3 6-417,-9 1 0,4 5-63,-6 0 0,5 6-197,-1 6-108,0-1 0,-3 14 227,-1-2-675,1 8 333,0-2 1,-5 9 161,1 0-1814,-5 10 1518,7-6 1,-5 9-167,3-5 183,3 4 1,-10-1-247,3 4 235,2-5 0,1-4-51,4-9-438,6-6 146,1-6 91,5-11-402,0-1 457,0-16 1,5-7-229,3-7 21,7-2 559,-2-12 0,4 1 0,-1-10 356,-4 0-356,5-9 0,-6 6 0,1-1 0,-1 0 0,4 7 0,1-3 0,-1-7 0,0 10-22,0-6 0,0 2 327,-3-3 0,1 2 153,2 2 0,-4 2 437,1 6 0,-1 9 770,-3 2-825,2 8-342,-4 3 168,4 7 4,-8 5 1,4 10-243,-2 5 89,-3 11-233,9 8 1,-9 7-170,3 4 0,-2 10-224,-2 2 1,0 4 355,0 0-2423,0-3 2111,0-24 0,0 0 0,0 23-1365,0 0-92,0 0 1179,0-5 1,3-6-1960,1-8 1307,0-8 723,1-7-627,-4-10 1602,4 2-1033,-5-14 1,0 3 906,0-8-577,0-2 0,-10-6 0,-2 1 0</inkml:trace>
  <inkml:trace contextRef="#ctx0" brushRef="#br2">8965 13043 7833,'-22'-23'0,"-1"0"2415,0 5-1585,0 2 1,5 4 22,3 1 263,7 4-663,3-3 1,7 8 227,1-6 241,9 1-543,11 0 1,7-3-1237,8 2 489,3-2-539,10-6 1,-4 7-562,2-2 1,-2 3 1027,-1 0 440,-1-2 0,1 4 0,0-6 0</inkml:trace>
  <inkml:trace contextRef="#ctx0" brushRef="#br2">9559 13077 7833,'0'11'0,"-5"1"445,-1 4-288,-1-8 1,1 6 156,2-10 347,3-1 45,-4-3-279,0 0 423,4-5-493,-4-6 1,5-7 300,0-5-238,0-5-316,5-1 0,1-6-54,5-3 0,5-4 317,-1-8-2307,5-2 1875,-2-5 0,5 1 112,0 3-183,-1 2 152,-4 11 1,3 3-129,-6 10-44,0 6 48,-4 14 1,-3 3 373,0 8-92,-6 3-1,8 14 423,-8-2-369,3 14 1,-5 0 790,0 5 0,1 5-842,3-1 0,-2-1 88,6 1-674,0-5 482,3 7 0,-3-10 258,-1 0-781,1 1 375,3-11 1,1 3-1154,-1-8 628,0-3 225,1-5-1360,-6-4 1079,4-2 1,-7-5-678,5 0 903,-6 0 0,3-5-189,-5-3-203,0-2 823,0-6 0,-5-2 0,-1-5 0</inkml:trace>
  <inkml:trace contextRef="#ctx0" brushRef="#br2">10142 12460 7833,'-10'-5'0,"2"-3"2986,-2-2-1961,9 4 0,-3-3-16,8 5-741,2 0-111,5-1 1,6 3 0,2-6 52,7 6-40,-1-8 1,8 7-1044,-3-5 475,3 6 126,1-8 1,-3 8-1640,-1-1 1238,1 1 365,3 2-1392,-5 0 953,-6-5 0,-7 4-40,-4-3 281,-1 3 506,-4 1 0,-4 1 0,-6 3 0,-9-3 0,-7 3 0,-7 2 0,-4 1 0</inkml:trace>
  <inkml:trace contextRef="#ctx0" brushRef="#br2">10302 12346 7833,'-5'-6'483,"3"-5"-38,-8 10 1,8-4 267,-6 5 215,5 5-360,-7 7-178,4 5 1010,-5 16-845,-1 3 1,1 15 57,-1 2-2338,1 8 1757,5-27 1,0 0 0,2 3 0,1 0 85,-1 1 0,0 0 0,3 2 1,0 0-132,-1-3 0,0-2 1,1 0-1,2-1-2488,3 19 1187,2-7 923,5-12 0,1-7-1982,-1-8 1057,1-3 813,-1-9 0,-3-3 1512,-1-8-1009,-4-3 0,7-9 0,-4-2 0</inkml:trace>
  <inkml:trace contextRef="#ctx0" brushRef="#br2">10210 12803 7833,'-16'-7'0,"3"-1"0,-2 4 2181,7 0-635,3 4-686,5 0 284,5-5-695,7 4 0,5-4 216,6 5-780,5-6 177,-4 0 1,9-2-1732,-2 1 875,-3 4 67,5-7-1571,-4 9 1507,0-9 0,3 8 54,-6-1-226,1-4 670,-4 6 0,-2-4 293,-2 5 0,-2 0 0,-6 0 0,1 0 0</inkml:trace>
  <inkml:trace contextRef="#ctx0" brushRef="#br2">10838 12186 7833,'0'-11'0,"0"-1"424,0 1-149,0 4-127,0-3 0,4 8 951,0-6-465,0 6-305,1-3 0,-4 10 1651,3 2-1004,-3 14-383,-1 3 1496,0 20-1533,-5 3 1,-1 15-152,0-30 1,0 1-655,1 0 0,-1 1 465,0 3 0,1 0 1,1-2-1,0 0 53,0 1 0,0 0-138,0 1 1,1 1-54,-1-3 1,1 0 0,0-1-1,1-1-2323,2 24 1833,0-10 0,5-12-2789,3-4 2204,2-6 1,-2-3 232,-1-11-3118,-4 1 4255,2-11 1,-5 9-1,0-4 1</inkml:trace>
  <inkml:trace contextRef="#ctx0" brushRef="#br2">8908 13945 7833,'0'-29'0,"0"-3"1324,0 5 0,0 2-96,0 6-298,0 7-271,0 2 1,0 10-28,0 0 698,0 10-823,-5 13 1,3 12-139,-6 6 0,4 10-140,-3 6 1,0 6-1607,3-29 0,1 0 1168,0 0 1,1 1 156,-1-1 0,1 0-1400,1 0 1,0 1 1136,-1 1 1,-1 1-1,3-2 1,0-1-8,0 0 0,0 0-1245,5 25 807,2-9 0,9-13-415,3-3 1175,3-17 0,-1 2 0,6-15 0,5 0 0</inkml:trace>
  <inkml:trace contextRef="#ctx0" brushRef="#br2">9262 13945 7833,'0'-17'0,"0"1"0,0-3 2654,0 2-1720,0 6 1,0 0-369,0-1 1,5 1-243,3-1 1,7 5-102,4-1 0,4 2 0,4-2 0,3-1-13,8 5 0,-1-3 13,5 3 0,-5 0 0,1 4 0,-3-4 92,0 1-4708,-6-1 2106,-6 4 922,-2 0 604,-8 0-312,3 0 759,-9 0 1,-3 1 313,-8 3 0,-3-3 0,-4 4 0,-2-1 0,-2 0 0,-8 5 0,-6-3 0</inkml:trace>
  <inkml:trace contextRef="#ctx0" brushRef="#br2">9468 13808 7833,'-15'6'0,"-1"-2"721,1-3-372,4-1 1,-1 4 679,1 0-552,0 0-220,4 1 1,-2-1 1433,5 7-826,-4 3-477,6 14 1,-7 11-57,6 11 1,-5 7-176,6-25 1,0 0-1186,-2 3 0,-1 0 1025,5 5 1,-1 0-1,-3 0 1,-1-1 96,3-1 1,0 0-665,0-1 0,1 0 165,1 26 1,1-7-1756,3-10 993,-3-6 728,9-16 1,-4-3-1718,6-14 1196,-1-2 453,-4-5 507,-2-5 0,-5-6 0,0-7 0</inkml:trace>
  <inkml:trace contextRef="#ctx0" brushRef="#br2">9331 14356 7833,'-5'-15'1729,"-3"0"-1441,-2-1 1058,-1 5-834,4 0 1,3-1 86,8 1 382,3-1-557,9-4 1,6 3-71,4-2 1,6 2-145,-2 2 0,7-1 26,1 1 0,4 1-26,-4 2 0,4-1 0,-4 5 0,0 1 157,-3 3-1266,-6 0-1802,-1 0 1349,-5 0-266,-6-5 1618,-5 3 0,-2-8 0,-4 4 0</inkml:trace>
  <inkml:trace contextRef="#ctx0" brushRef="#br2">9959 13694 7833,'6'-7'0,"-1"-3"2332,-5 3-1061,0 1-782,0 1 0,0 8 1867,0 5-1139,0 4-530,0 21 993,0 3-1321,-5 14 0,0 8-18,2-27 1,-1 2-948,-2 3 1,1 1 633,2 2 0,0 2 0,-2 0 0,-1 0-143,0 3 0,0 0 1,1-4-1,-1 1-375,0-1 0,0 0 0,3-5 0,-1 0-907,-4 25 847,6-11 470,-3-10 0,5-12-4184,0-8 4264,0-3 0,0-4 0,0-1 0</inkml:trace>
  <inkml:trace contextRef="#ctx0" brushRef="#br2">11992 13271 7833,'-23'-11'0,"0"-6"0,5 10 0,3-1 2723,3 5-810,5-2-70,2 4-1040,10-4-296,2 5-439,9-5 102,7 4 1,4-4 171,7 5-1482,-2 0 876,7 0 0,-1 0 55,0 0 1,1 0-161,-1 0 1,-2 1-2449,2 3 844,-2 2 1281,-7 10 0,-1-2-806,-6 5 1498,-9 0 0,-3 4 0,-10 0 0</inkml:trace>
  <inkml:trace contextRef="#ctx0" brushRef="#br2">12163 13522 7833,'-23'4'0,"1"0"0,3 1 2522,-1-1-1156,12-3-578,-3 4 347,11-5 0,11 0-530,4 0-152,5 0-296,8 0 1,2 0 157,9 0-1990,1-5 1094,6 4 1,0-8-2519,-1 5 602,1-5 1674,0 8 823,-1-9 0,11 3 0,2-4 0</inkml:trace>
  <inkml:trace contextRef="#ctx0" brushRef="#br2">13260 13351 7833,'-12'-5'662,"1"-3"0,-1 2 168,1-2 533,5 6-663,1-3-297,15 5-176,2 0 1,14 0 395,4 0-260,6 0-992,9 0 1088,6 0-289,11 0 1,-29 0 0,2 0-14,4 0 1,2 0-297,-1-1 1,2 2 132,6 1 0,0 1 0,2-2 0,-1-1 115,5 2 1,-1 0-1734,-3 1 0,-1 0 1479,0-2 0,-2-1 0,-4 5 1,0-1-550,-3-2 1,-1 0-116,-1 3 1,-1-1 625,3-3 1,-1-1-1,22 9-761,0-5 313,-10 0 220,-6-4-1317,-5 0 890,-6 0 838,-10-10 0,-1 3 0,-8-4 0,3 5 0</inkml:trace>
  <inkml:trace contextRef="#ctx0" brushRef="#br2">13956 13774 7833,'-11'-16'1824,"-1"1"-807,1 5-403,5 0 63,1 9 41,5-5-286,0 1 1272,0 4-1080,5-4 1,1 5 116,5 0-208,6 0-255,1 5 1,1 1-962,0 6 516,0-1 1,4 1 237,0-1-1503,-6 1 821,5-1 410,-4 0-1010,-1 6 692,0-4 1,-2 3 78,0-4-1320,-5-1 1118,1 0 1,-10 1-114,3-1 241,-3 1 242,-6-1 0,-7 0-119,-7 1 441,-2-1-104,-2 1 0,-4-1 546,1 1-298,-1-1 126,4 0 1,-3 1 989,-1-1-1010,0 1-4,4-1 666,6-5-513,-5 5 0,13-6 303,-2 2 429,2-2-259,3-5 85,1 0-512,5 0-205,5 0 1,5 4 488,5 0-372,5 0-152,-2-4 1,6 0-160,3 0-22,-3 5 0,9-4-392,-9 9 311,4-8 0,-5 8 176,0-3-241,-1 3 61,-4 2 1,1-1-98,-7 1-360,2-1 272,-8 6 1,0-3-216,-2 5 231,-8 0 35,-2-2 0,-7 5-45,-2-3 131,-3 3-475,-5 0-323,-4 1 527,-3 0 1,-4 0-176,0 0 86,0 0 179,-1-1 1,2 5-288,3 0 0,1-3-250,2-1 1,8-7-1524,0 7 2300,10-3 0,0 1 0,5-6 0,1-5 0</inkml:trace>
  <inkml:trace contextRef="#ctx0" brushRef="#br3">7972 9879 24271,'1'-8'-5424,"2"1"4435,0-2 1,1 3 1294,-4-2-2224,0 5 389,5-2 1657,-3 5 486,3 0-626,-5 0 0,0 0 0</inkml:trace>
  <inkml:trace contextRef="#ctx0" brushRef="#br3">9742 9868 29115,'8'-12'-3079,"-1"1"0,-3 3 2354,4 1 1,-5 0-28,5 0 1499,0-4-479,3 5 69,1-5 0,-2 3-71,-3 0 1,-2 5-514,-5-5-843,5 5 943,-3-7 0,3 8 1243,-5-6-1787,0 6 1,0-5-452,0 4-643,0 1 211,0-3-166,0 5 3744,0-5-2883,0 4-1179,0-4 1897,0 5 2718,5 0-340,-4 0 69,4 0-136,-5 0-2079,0-5-95,0 3 63,0-3-108,0 5 73,0-5-2018,0 4-57,0-4-693,0 5 2726,0-5-68,0 4 208,0-5-285,0 6 87,0 6-3,0-5 102,0 4-699,0-5 213,-5 0 999,4 0 1,-9 5 0,3 1 0</inkml:trace>
  <inkml:trace contextRef="#ctx0" brushRef="#br2">13854 9114 8484,'0'-22'-16,"0"3"348,0-7 1,0 3 1403,0 4-707,0 2-389,0 11-160,0 1-119,0 15 0,0-1 72,0 10 1,0 0-217,0 4 1,-2 0-78,-2-1 1,3 1 33,-3 0 0,3 0-167,1 0 1,0 0-153,0-1 1,0 1 111,0 0 1,1-4-25,3 0 0,3-5-65,4 1 0,2 2-226,2-2 0,4-1-29,8-6 1,2-3-184,5-5 0,0 0 32,1 0 0,-3-5-189,-1-3 1,-3-2-23,-5-1 1,-6-5 238,-1 1 0,-9-1 197,-3 0 1,-9 5-47,-6 0 0,-6 0 349,-6 8 0,0-6 0,1 2 0</inkml:trace>
  <inkml:trace contextRef="#ctx0" brushRef="#br2">13865 9217 8326,'0'-19'-287,"0"0"0,0 5 616,0-2 1,0 7 1628,0 2-713,0-1-382,5-3 817,-4-1-720,4 6-700,-5 1 1,0 6 79,0 3 1,0 2-33,0 6 1,-1 1-214,-3 2 1,-1-1 141,-2 5 0,-4 0-186,4 4 1,2 1 41,1 2 1,3-1-51,1 1 1,1 2 22,3-1 0,3 3-144,9-3 0,6 5 98,9-2 0,12 2-601,7-2 1,5 2 533,-25-18 0,1-1 0,1-2 1,0 0-52,2-1 1,0-1 0,0 0 0,-1 0 11,0 0 0,-1 1 0,25 11-95,-7-6 1,-8 5-9,-4-1 0,-8 3 92,-3 1 0,-7-1 0,-1 1 1,-5-4-25,1 0 1,-2-5-2,-2 1 0,-3-2 574,0-1-732,-6-6 483,3 4-211,-5-9 172,0 4 1,-5-5-175,-2 0 1,-4 0-36,0 0 1,-7 0 65,-5 0 1,-4 0 9,-8 0 0,-5 5 45,-6 3 0,-6 9-206,22-6 1,-1 0 0,-6 3-1,-1 2 250,-5 2 0,-1 2 1,-6 4-1,-1 2-448,-3 4 1,-2 1-1,17-7 1,-1 0-1,1 1 395,-2 1 0,1 1 0,-1 0 0,1 0 0,0 0 0,1 1 20,1 0 1,1 0-1,1 0 1,-14 11 0,3-1-124,9-5 0,3-1 0,3 0 0,2 1 79,5-5 0,1 1 1,3 0-1,1-1-26,-14 18 0,8-5-224,7-10 1,11-4 631,0-8-1246,5-3 1,8-10 1345,3-2 1,9-5-526,5-7 0,1 6 0,5-8 0</inkml:trace>
  <inkml:trace contextRef="#ctx0" brushRef="#br2">10816 10290 7951,'-6'-16'1044,"0"3"0,-4-3 38,2 4 1,3 1 10,5-1-695,0 1 354,5-1-387,2 6 0,5-4 100,4 2-370,1-2 71,6-1 1,0 3-972,0 1 616,-5 4 0,3-6-714,-2 5 1,2 0 554,-2 4 1,1 6-393,-5 1 1,-3 5 228,-5 3 0,-4-1 4,1 5 0,-3 4 203,-1 3 0,-5 6 176,-3-2 1,-3 3-3,-5 2 1,4-1 123,-3 0 0,-3-2 559,-1 2 1,-2-7-337,2 3 0,-1-2-95,5-5 1,-4 2-82,4-5 0,-1-8 1729,5 0 1,5-7 156,2 2-885,-3-4-744,6 2 0,1-5-109,8 0 0,3-4 2,4 0 0,-1-1-104,5 1 1,-3 3-67,3-3 1,-4 3 85,4 1 0,-5 1-191,1 3 1,2-1 52,-2 4 1,0 2-125,-3 6 0,-1-1 32,0 5 1,-4 0 24,-3 4 0,-3 1-288,-1 3 0,-1-2 145,-3 6 0,-4-6-321,-7 2 0,-3 1 192,-5-2 1,-3 0-501,-1-7 1,0 1 323,5-5 1,2-3-1368,1-5 1146,5-4 1,3-4 92,7-11 1,4 0 673,4-7 0,2 0 0,11-4 0,1 0 0</inkml:trace>
  <inkml:trace contextRef="#ctx0" brushRef="#br2">11295 10267 7951,'-4'-22'1825,"1"-1"1,-5 5-1017,4 3 302,0 2-684,4 2 0,0 3 218,0 0 195,5 6-467,2-3 0,6 5 219,2 0-600,-3 0 174,10 0 1,-4 1-1228,5 3 819,5-3 1,-3 9-724,5-2 0,-4-2 547,0 2 1,-2-4-824,-1 3 0,-1 0-172,-3 0 814,3 3 0,-11-7 155,0 4 1,-4-3-68,-7 4 0,-2-4 511,-1 3 0,-8-3 0,-4 4 0,-5-4 0,1 3 0,-4-4 0,-4 1 0,3 1 121,-2-2 0,-2 1-88,1-4 1,2 1 645,6 3 0,-3-2-4,3 1 1,1 0 758,-1 1 0,5-2-443,-1 6 1,2 5 151,2 6 0,1 3-152,2 5 1,3 7-435,5 8 0,0 13-515,0 6 1,0-26-1,0 1-234,0 2 1,0 0 0,0 1 0,0 1-123,0 0 0,0 0 1,0-1-1,0 0 247,0-1 1,0 0 0,1-2-1,-1-1-519,4 26 1,1-10-221,3-13 0,1-7-921,-5-5 0,3-3-918,-3-4 1369,5-7 371,-8-7 1,4-12 1125,-5-4 1,-5-6-1,-1-6 1</inkml:trace>
  <inkml:trace contextRef="#ctx0" brushRef="#br2">11204 10793 7951,'-6'-23'2657,"-3"1"-2060,5 3 1,0 3 1210,4 4 1,1 2-257,3 3 1,6-4-867,5 4 1,2 2 217,-2 1 0,3-1-353,5 1 1,-3 0-1129,3 4 0,-7 4 404,7 0 1,-2 5-1458,1-2 0,-3 0 1046,1 0 0,-3-3-4431,2 4 5015,-2-6 0,-11 3 0,-1-5 0</inkml:trace>
  <inkml:trace contextRef="#ctx0" brushRef="#br2">11307 10302 7951,'-5'-7'259,"3"-3"1,-8 9-186,3-3 2063,1-2-1389,-4 4 0,5-4 49,-2 2 452,2 3-748,-1-4 1,5 4 1579,-3-3-1417,3 3 0,4-6 82,4 3 0,1 2-284,7-6 0,3 4-318,1-3 1,4 4 37,3 0 0,-1 1-588,1 2 1,2-4 103,-1 1 1,3-1-108,-3 4 1,-1 0-1633,-3 0 1,3 0 879,-3 0 1,1 0-3008,-9 0 4168,0 0 0,-3-5 0,-1-2 0</inkml:trace>
  <inkml:trace contextRef="#ctx0" brushRef="#br2">11284 10267 7951,'6'-5'-435,"1"4"561,-4-3-81,-1-2 288,3 5 55,-5-4 74,0 5 111,0-6-19,0 5-193,0-4 985,0 5-745,0 5 0,-2 2-183,-1 4 0,1 0 37,-1 1 1,-3 4-155,3 3 1,-5 3-150,4 1 0,0-2-180,4-2 1,0 3-298,0-3 0,0 3-273,0 0 0,0 1-751,0 0 0,2-5 1349,1-3 0,-1 3 0,3 0 0</inkml:trace>
  <inkml:trace contextRef="#ctx0" brushRef="#br2">15155 10222 7951,'-5'-23'788,"3"1"1,-4 3 945,0 4 90,3 7-1143,-2 3 0,2 5 219,-5 0 1,1 10 365,-5 6 0,1 7-740,0 7 0,-6 6-233,-2 9 1,0 7-72,-4 5 0,3 2-308,7-27 1,-1 0-1,0 2 1,-1 0 202,0 4 1,0 0 0,-2-3 0,1 1-8,-2 2 1,1 0 0,2-3 0,1 0 46,1-2 0,-1-1 1,-10 25 77,1-8 1,6-12-1170,2-7-1598,7-9-909,3-10 1,6-10-937,3-12 4377,2-3 0,6-14 0,-1 5 0</inkml:trace>
  <inkml:trace contextRef="#ctx0" brushRef="#br2">15076 10290 7951,'11'-34'0,"0"1"0,1 2 0,-1 9 0,1 6 0,-5 9 0,1 3 0,-6 4 0,2 4 0,-4 12 0,-4 11 0,2 11 6477,-6 8-4925,1 4 1,1-17-1,0 0-1140,0 2 0,1-1 0,-1 2 0,0-1-344,0-1 1,1 1-1,1 1 1,0 1 23,0 1 1,1 0 0,1 0 0,1-1-810,-1-2 1,0-1 0,2 29 304,4-17 1,3-8-1718,4-11 0,0-8 388,1-4 1,-1-8 117,1-3 0,-5-4 21,1-4 1602,-6-2 0,3-10 0,-5-2 0</inkml:trace>
  <inkml:trace contextRef="#ctx0" brushRef="#br2">14824 10736 7951,'-34'0'1364,"5"3"169,2 1 1,9 5-852,7-1 2349,5 2-1973,6-4 1,10 3 4,5-5 665,5 5-1091,8-8 0,5 4 73,5-5-2359,5-5 1099,3 4 1,-3-9-4126,3 2 3232,-3-2 1,-1-2 1442,0 1 0,0-5 0,3-2 0</inkml:trace>
  <inkml:trace contextRef="#ctx0" brushRef="#br2">15578 10701 7951,'-11'-6'0,"-1"-4"3992,6 9-1304,1-10-1897,5 10 0,1-4-298,3 5 1,3 0-63,9 0-3785,-4 0 2296,10 0 1,-9 1-2510,2 3 3567,-2 3 0,-2 4 0,0 0 0</inkml:trace>
  <inkml:trace contextRef="#ctx0" brushRef="#br2">15601 10907 7951,'-12'0'4683,"1"0"-951,5 0-1897,-4 0 477,8 0-1704,-3 0 1,6 0-1271,3 0 1,-1 1 453,4 3 1,1-3-1995,3 3 0,1-3 2202,-1-1 0,1 5 0,-1 2 0</inkml:trace>
  <inkml:trace contextRef="#ctx0" brushRef="#br2">16400 10633 7951,'-22'0'932,"-1"0"116,0 0 1,0 1 509,0 3-1047,5 2 0,2 9 766,4 1 1,2 4-584,3-1 0,-2 3 187,5 0 0,1 1-355,7 0 1,3 0-154,4 0 1,4-2-41,1-2-111,4-2 398,-8-6-291,10 1 1,-4-6-512,5-2 147,5-8 1,-4-4-404,2-7 0,-2-2-609,-1-6 1,-5-4-1150,-3 0 1,-3-4 1061,-5 0 0,-2-2-544,-5-1 1,-5 1 858,-2 2 0,-10 5 94,-6 7 0,-5 2 725,-6 6 0,0-1 0,0 1 0</inkml:trace>
  <inkml:trace contextRef="#ctx0" brushRef="#br2">16983 10416 7951,'-12'-12'3483,"-4"1"-2298,3 5 0,1 1 899,4 5-907,0 0 1,-3 5 291,-1 2-854,6 3 0,0 3-425,2 2 0,1 3 45,-4 5 1,3 4-266,-4-1 0,5 6 114,-5-2 1,4 7-704,-3 1 1,0 4 456,0-4 0,-2 0-2536,5-3 1578,-5-6 0,8-1-2419,-3-5 1428,3-6 1067,1-5 1044,0-7 0,5-5 0,1 0 0</inkml:trace>
  <inkml:trace contextRef="#ctx0" brushRef="#br2">16720 10667 7951,'-18'-5'0,"-3"2"895,2-4 1,2 4 1198,2 0 1,6-3 2240,2 3-3317,4-1 1,4 0-235,11 0-493,4 0 1,12 3 41,3-3-1768,2 3 1066,6-9 1,0 9-2360,3-3 2005,3-3 0,-9 6-1466,6-3 0,-5-1 958,1 2 1,-6-1-552,-2 4 1401,-9 0 0,1-2 381,-6-1 0,-9 0 0,1-5 0,-6 1 0,-2-10 0,0 0 0</inkml:trace>
  <inkml:trace contextRef="#ctx0" brushRef="#br2">17246 10222 7951,'0'-12'0,"-2"-2"1391,-2 3 1932,3-3-1938,-4 8 1,1 4 2210,0 6-2558,-4 10 2217,6 9-2127,-8 11 0,4 12-10,-6 7-2108,1 3 1287,-6 6 1,4-2-88,3-28 0,0 1-487,4-1 1,-1 0 214,-4 3 0,0-1 0,-2 27-1450,-2-8 1357,2-7-351,2-17 0,5-3-1501,2-6 971,3-9-2400,1-6 3004,5-5 0,2-5-684,8-3-905,-2-2 1292,9-11 1,-10 2-55,4-8-858,-4 3 1048,5-4 0,-5 3-1253,4-6 1063,-4 6 783,0-3 0,-2 5 0,-2 0 0,-3 0 0</inkml:trace>
  <inkml:trace contextRef="#ctx0" brushRef="#br2">17086 10861 8380,'-18'0'1728,"3"0"-1731,7 0 167,-2 0 169,9-5 101,-4-1-161,5-6 0,0-3 115,0 0-342,5-5 120,-4 2 1,9-5 564,-2 0-401,7 0 0,-2 1 5,2-1 0,1 5 35,-1 3 1,5-2-21,-5 2 0,4 0 11,-4 3-286,5 6 1,-6-3-82,5 5 1,-5 0 302,1 4-282,-2 0 48,-1 0 0,-6 6 525,-2 1-318,-3 8 1,-1 3 304,0 5 0,0 1 77,0 3 0,0-3 600,0 3-801,0-3 1,0-3 189,0-2-671,0 3 210,0-10 0,5 5 181,3-6-1169,-3 1 652,5-6 1,-4 1-956,6-4 848,-1-1 0,1 3-3581,-1-5 1884,0 0 1148,1-5 0,3 0-3422,0-3 4234,6-2 0,-4-2 0,6-5 0</inkml:trace>
  <inkml:trace contextRef="#ctx0" brushRef="#br2">17645 10701 7951,'-18'7'1007,"2"3"1,3-9-339,-2 3 992,2 2-464,-3 1-519,4-1 794,1 4-302,5-9-525,1 10 1020,5-10-1048,10 9 0,2-9 95,11 3-347,5-3-348,1-6 0,6-1-283,-1-6 339,5 1-342,-3-5-518,3 3 638,-5-4 1,-1 2 102,-2 0-1473,-3-5 940,-5 7 0,-2-5-45,-2 3 0,-7 2-133,-9-2 0,-3 6-393,-3 1 1014,-4 1-148,-9 1 1,-3 0-661,-8 6 563,-2 0 1,-7 4 30,-2 0 255,3 5 1,-3-3-239,7 6 1414,3 4-868,5-3 0,2 3-220,2-4 2152,2-1-1440,6 6 0,5-5 1222,2 4-838,3 1-652,1-4 0,6 7 663,5-4-549,1-1-109,9 1-707,-8-3 248,9 4 1,-5-6 227,6 0-1982,0 1 1342,0-1 1,1 1 263,3-1-3125,-3-5 2129,4 0 1,-2-6-2068,1 0 1844,5-11 308,-8 4 262,4-10 610,-5 1 1,-2-1 203,-2-2 0,0 1 0,-5 3 0,0-4 0,1-2 0</inkml:trace>
  <inkml:trace contextRef="#ctx0" brushRef="#br2">18125 10644 7951,'0'-11'0,"0"-1"0,4 5 0,0-1 2185,-1 1-1406,-3-5 1,4 5 44,0-1 1370,0 5-1384,1-2 0,-3 5 438,6 0-692,0 0-250,-2 5 0,3 7 337,-5 7-421,-1 2-56,-3 7 0,0 2-41,0 4-56,-5 0-395,-1 5 345,-5-8 45,-1 2 1,2-10 268,2 0-1582,-2-6 780,4 5 0,0-13-6,2 2-2026,2-7 1547,2-4 1,2-13-384,2-10 777,7-4 266,7-8 1,5-3 202,-1 0 19,1-5 1,-1 5 1714,-3 0-944,2 0 1,-4 15-559,2 0 941,-3 5-612,1 7 1,-1 5 330,4 2 157,-4 2-498,-5 2 1,5 2-1812,-1 2 661,0 2 456,-3 0-4619,-1 4 4853,0-3 0,1 4 0,-1 1 0</inkml:trace>
  <inkml:trace contextRef="#ctx0" brushRef="#br2">19610 10541 7951,'0'-11'462,"0"0"-176,0-1 0,-2 5 46,-1-1-665,-4 5 353,1-7 1,-4 8-44,2-6 37,-7 6 0,1-3-195,-5 5 143,0 0 1,-4 1 129,0 3 362,5-3-234,-3 9 0,3 0 63,-5 5 1,4 2 60,0-2 1,5-1 6,-1 5 825,-3-5-727,5 8 0,-3-8 903,5 5-903,-1-5 1,2 2 860,2-4-892,3-1 1,5-3 217,0-1-549,0-4 273,0 2 0,0 0-670,5-4 277,-3 4 0,8-4-101,-3 3 203,-1-2 1,4 3 179,-3-5-1352,3 0 763,2 5 0,-1-4-710,1 3 725,4-3 1,-3 3-120,2 0-10,-2-1-91,-2 3 118,1-5 457,-1 9-182,0-9 0,-4 9-157,-3-2 543,2-3-209,-5 5 0,3-3 78,-8 4-77,-2 0-1,-6 1 23,1-1-17,-5 6 0,-1-5-113,-2 4-44,-3-4 90,5 0 0,-1-2-28,3-2-179,2 2-35,2-9 182,-1 4-1197,6-10 824,11-1 0,8-11-683,9-2 547,11-2 281,-2-2 0,12 1-1125,-5 3-126,5-3 1575,-2 10 0,-1-10 0,0 10 0,-6-5-336,0 6 297,-10-1 3,3 6 0,-18-3-209,2 5 1908,-7 0-708,1 4 3323,-5 0-1995,-5 5-1657,4-3-124,-4 8-322,5-4 0,0 6 180,0-1-403,-5 0 76,3 1 1,-8 1 298,3 2-666,-3-3 309,-2 10 1,2-9-1481,2 2 669,-2-2 447,9-2-1105,-4-5 896,0 0 0,5-8-208,0-2-1055,0-2 903,10-10 958,1-2 0,2-15 0,4-3 0</inkml:trace>
  <inkml:trace contextRef="#ctx0" brushRef="#br2">19861 10404 7951,'0'-6'625,"-5"1"475,-2 5-632,1 0 1,1 1 192,5 3-1338,0 2 520,5 6 1,1-1-2276,6 1 2432,4-1 0,2 6 0,5 0 0</inkml:trace>
  <inkml:trace contextRef="#ctx0" brushRef="#br2">20169 10553 7951,'-11'0'0,"-1"0"0,1 0 0,-4 0 2445,0 0-1111,-1 5-501,5 1 1749,-6 6-1181,5-1-589,-5 1-295,6-1 252,4 0-370,-3 6 1,5-1 69,-2 3-404,2-2 101,5-1 1,0-3-84,0 2-14,0 3 21,0-10 0,5 7-874,2-7 448,3-3 334,2 0-1559,4-5 1018,-3 0 0,9-9-136,-3-3-1013,-3-7 1039,6 2 0,-5-7-47,6-3-662,0 3 839,0-4 0,-4 1-1085,0 1 847,0-6 392,4 8 1,-4-9-490,0 2 858,0-2-700,4-1 700,-5 0 0,3-1 0,-8 1 0,8 0 0,-8 5 0,4-4 0,-10 14 978,1 0 214,-6 10 0,2 5 3101,-8 8-2215,-2 12-1332,-5 3 1,-2 19 1804,-2 0-1280,-3 11-1211,-5-2 416,0 8-183,5-8 0,-2 4-976,5-5-188,-5 0 662,7-1 0,2-9 255,7-6-2779,2-9 1989,2-5 1,9-10-82,3-2-2245,12-3 1639,-5-11 0,10 0 1431,-2-13 0,2 3 0,5-8 0</inkml:trace>
  <inkml:trace contextRef="#ctx0" brushRef="#br2">20569 10599 7951,'0'6'2042,"-5"4"-1701,4-9 2578,-4 4-901,5 0-1011,-6-3 611,5 3-1033,1-5 1,7 0 82,4 0 582,0-5-749,6 3 1,-3-8 244,5 3-1014,0 2 250,4-6 1,3 5-836,1-5 599,0-1 211,1 1-1542,-4-1 1029,4-4 383,-6 3-234,1-3-1655,0-1 1222,0 0 0,-5-6 164,-3 0 0,-7 0 64,-5 0 1,-3 2-596,-3 2 802,-9 2 0,-7 11-214,-7 2 609,1 3-56,-8 1-156,4 5 2178,0 6-1440,1 2 1,5 8-303,0-2 4006,1 8-2728,4 2 1,1 2 72,6-1 936,0 1-1595,4-2 1,3 3 58,8-6-533,3-4-161,4-1 1,4-8-568,0 2 177,6-7 170,-9 2-3715,10-9 2241,-4 4 673,5-5 617,-1 0-6704,1 0 6837,-5 0 0,4 0 0,-5 0 0</inkml:trace>
  <inkml:trace contextRef="#ctx0" brushRef="#br2">21825 10564 7951,'0'-11'1353,"-5"-1"0,-1 1-504,-6 0 0,5 3 153,-1 0-92,1 6-452,-5-3 0,1 5-561,-1 5 127,-4 1 0,3 7-101,-2 2 1,2-1-253,2 5 0,3 1 312,1 7-1199,4-3 817,-7 4 0,9-6-987,-3-3 0,3 2-147,1-2 582,0-2 513,0-6-1,5-6 439,1-5 0,5-10 0,-4-3 0,8-14 0,-2-3 0</inkml:trace>
  <inkml:trace contextRef="#ctx0" brushRef="#br2">21802 10187 7951,'-11'-11'456,"0"0"0,3 0 1755,0 4-1730,6 2 1,-2 5-180,8 0 0,2 0-432,6 0 0,-1 5-527,0 2 1,6 4-1591,2 0 1078,3 0 1169,0 1 0,6 4 0,1 2 0</inkml:trace>
  <inkml:trace contextRef="#ctx0" brushRef="#br2">22225 10370 7951,'0'-18'0,"0"-3"0,-1 8-387,-3-2 1,-1-2-289,-3 2 847,-2 0 1,4 5 10,-6 2 17,1 3-115,-1 5 0,-4 0-19,-3 0 1,1 9 204,-1 2 0,5 7 8,-1-3 0,0 6 266,3-2 1,-2-2 46,7 3 0,-3 2-195,-2 5 0,6-2 785,2-6 1,3 2-294,1-6 1,0 4-59,0-4 1,0 0-204,0-3 0,5-5 78,2 1 0,4-2-372,0 2 0,0-3-152,1-5 0,1 4-20,2 0-165,3 0 169,4-4 1,-3 0-432,0 0 1,0 1 48,4 3 1,0-2-258,0 6 1,-4-4 209,0 3-184,-5 1 253,3-2 0,-6 4-257,0-2 0,-3 2-211,0 2-204,-6-6 532,3 4 1,-15-7-115,-5 4 0,-8-3-270,-7 4 1,-2-1-282,-10 5 1,0-1 141,-4 0 0,1 1 857,-1-1 0,5 1 0,2-1 0</inkml:trace>
  <inkml:trace contextRef="#ctx0" brushRef="#br2">23082 10370 7927,'-4'-7'142,"0"-1"0,-1 5 1850,1 0-359,3-4-837,-4 6 1,5-3-355,0 8 1,0-2-105,0 6 0,0 5-217,0 6 0,0 2 98,0 2 0,-2 5-111,-1 3 1,-4 2 124,-4 1 0,-2 4-175,-2 0 0,1 4 39,-5-4 1,5 0-90,-1-4 1,3-8-39,5-3 1,2-12 86,5 0 1,1-7-129,3 0 1,7-13 97,8-6 0,4-12-367,4-7 0,2-5 167,5-7 0,0-1-505,1-3 1,-5 4 273,1-4 0,-6 1-207,2 3 0,-5 4 145,-3 12 0,-7 7-696,-8 7 492,-3 9 0,-1 3 251,0 8 1,-4 3-148,0 9 0,-3 0 156,3 3 1,0 2 407,4-6 1,0 5 1,0-1 0,0-2 0,0-1 0</inkml:trace>
  <inkml:trace contextRef="#ctx0" brushRef="#br2">23356 10621 7927,'-7'5'994,"-3"-3"234,9 3 0,-3-5 227,8 0 0,4-5-736,7-3 1,3-3 226,4-5 1,2 0-406,3-3 1,-2-3-421,6 3 0,-1-3-179,5-5 0,-1 3-286,0-3 0,-6 4 240,-5 4 0,-5 4-80,-7 7-45,-5-2 1,-11 9-445,-10-3 0,-11 5-87,-9 7 1,-3 1 255,-4 10 0,-2-4 444,2 4 0,1 0 293,0 4 1,5-1 436,2-3 1,6 1-170,9-5 0,2 0 394,6-3 0,5 3-183,2 0 1,8 1-223,3-5 1,8 0-197,4 1 1,8-1-76,4 1 1,-2-5-645,1 1 0,2-6-363,6 2 0,-3-2-871,4-2 1,0-2 393,-1-2 0,4 2-2137,-4-6 3234,0 1 1,-4-10-1,1-1 1</inkml:trace>
  <inkml:trace contextRef="#ctx0" brushRef="#br2">24087 10541 8003,'0'-11'0,"-2"-4"1096,-1 0 0,0-1-262,-5 5 0,2 0 389,-2-1 1,-2-2-592,3 3 0,-5-3-178,-3 6 0,1 3-132,-5 1 1,0 3-223,-4 1 1,0 5 67,0 3 0,-1 7-111,-2 4 0,3 3 18,0 0 0,0 6 127,4 3 1,1-2-141,-1 1 0,9 0-17,-1 0 1,7-2-177,0-5 1,4-2 9,4-2 0,7-2 30,8-6 1,4-4-55,4-4 1,2-6-244,5-5 1,1-7-43,-1-4 1,1-8-352,3-3 0,-1-5-562,5-3 0,-4-2 960,4-6 1,-23 19-1,0-1-76,2 0 1,0-1-1,-3-3 1,-2-2 169,4 0 0,-2 0 0,-3 0 0,-2-1 73,3-1 0,-1 0 1,-4 4-1,-2 1 58,6-27 0,-2 6 227,-2 7 0,1 10 1096,-1 9 1,-4 7-451,-4 7 3718,-1 6-2719,-2 1 1,-5 6-207,-3 3 0,-6 9-651,-1 10 0,-7 6 122,-1 9 0,-1 4-435,-6 7 1,3 3-42,-3 5 1,1 0-48,-2 1 1,15-30-1,0 1-332,-10 28 0,14-27 0,1 2-124,0 0 0,3 1 0,-1 28-175,1-4 0,6-7 175,2-8 0,1-7 0,3-9 0,2-8 0,6-7 0,-1-4 0,0-7 0,2 0 0,2 0 0,-1-5 697,5-3-697,0-2 0,4-7 0,0 0 0</inkml:trace>
  <inkml:trace contextRef="#ctx0" brushRef="#br2">24578 10918 7956,'-35'0'3609,"4"0"4708,4 0-7691,11 0 1,19-5-377,9-2 0,7-3-1793,0-2 1543,2-4 0,2 3 0,0-4 0</inkml:trace>
  <inkml:trace contextRef="#ctx0" brushRef="#br2">14607 7504 7680,'-17'0'614,"-1"0"-311,3 0 1,1 1-243,-5 3 116,5-3 470,-3 4-489,6-5 0,9-1-12,6-3 0,6 1 31,6-4 0,3-1 0,7-3 0,0 1-15,4 2 0,2-2-101,6 2 0,-1-2-86,5-1 1,-4-1 118,4 1 1,-4 3-88,3 0 0,-4 6-76,1-2 1,-2 3-103,-2 1 1,-3 5 128,-1 3 0,-5 2-71,2 1 1,-7 1 85,-1-1 1,-5-1-14,2-2 0,-4 1-283,0-6 184,-6 6-172,-1-7 264,-5 3 0,-6-9-6,-6 0 0,0-4-38,-7 5 0,-4-5-18,-4 4 0,-5-3 76,2 3 1,-3 0 116,-1 4 1,-2-4 140,-2 0 1,1 1-97,-5 3 1,4 0 131,-4 0 1,2 3 18,-2 1 1,3 4 25,4-4 1,6 4-60,3 0 0,-1-2 36,4 2 1,8-4 260,11 3-199,3-4 0,3 6-341,6-5 1,5 0 78,9-4 1,3 0 83,1 0 1,3-2-69,6-2 1,3 2-119,0-6 1,5 2 22,-1-2 1,2-2-140,2 3 0,-4-2-54,0 1 1,-2-2-213,2 2 0,1 3 27,-5 1 1,-5 3 124,-6 1 1,-4 4-92,-4 0 1,-8 8 125,-7 0 1,-3 2 66,-1-3 1,-6 4 15,-5 1 0,-6-1 166,-6-4 1,-1 1-69,-2-1 1,0-3-35,-4-1 1,-1-4 279,-3 1 1,4-3-120,-1-1 0,4 0 311,-3 0 1,3 0-142,-3 0 0,8-5-11,-1-3 1,4 3 234,0 1 117,-2-2-329,8 0-254,2-1 1,11 2-62,7 5 1,9 0 35,3 0 1,6 2-391,2 1 1,7-1-157,-4 2 1,6-3-379,-6-1 0,3 0 927,2 0 0,4-5 0,1-2 0</inkml:trace>
  <inkml:trace contextRef="#ctx0" brushRef="#br2">13739 12414 7731,'0'-16'0,"0"3"0,0-2 1730,0 2-424,0 2-744,0 0 0,2 3 22,1 0 1,0 6-252,5-2 0,-1 3-34,5 1-272,-1 0 0,0 0-122,1 0 0,-1 3 297,1 1-975,-1 5 611,1-2 1,-1 0-32,0 1-1005,1-1 731,-1 5 0,-3-5-836,-1 1 663,-4 0 299,7 3 0,-9-3-155,3-1 296,-3-4-23,-1 2 126,0 0 0,-1-4-228,-3 3 473,3-3-187,-9-1-134,4 0 454,-6 0-192,1 0 0,3 0 200,1 0-142,-1-5-316,-3 4-20,-1-4 157,1 0-297,-1 4 174,6-5 0,0 5-52,2-3-109,2 3 184,-3-4 132,0 0 0,4-1 0,-4-1 0,0 2 0,-1 0 0,-6-1 0</inkml:trace>
  <inkml:trace contextRef="#ctx0" brushRef="#br2">13785 12426 7731,'6'-12'0,"-1"1"95,-5 0 154,0-1-99,5 1 0,-3 3 483,2 1-359,-3-1 1,-1-3 440,0-1-459,0 1 0,0 3 114,0 0 478,0 6-119,0-8 74,0 9-206,0-5-198,-5 6 5,-2 6-155,1 5-49,-4 2-6,4 13-45,-6-7 1,2 14 57,2-2 1,-2 7-1,3 4 1,-4 2 91,0 2-1320,5-1 1070,1 1 0,5 1-222,0 3 102,0-3 76,0-2 0,0-7-613,0-7 514,5-3 31,1-5-430,0-6 332,5 0 1,-9-7-117,6-2 795,-6-3-724,3-5 1,-5-2 244,0-1-60,5-4-86,-3-9 0,3-2-449,-5-5 243,0-5 85,0-1 1,0-5-377,0-1 298,0-4 0,0 4 406,0-3-58,0 2 1,0 6-198,0-1 448,0 6-214,0-3 1,-2 5-126,-1 0 579,1 0-383,-3 6 0,5-5 279,0 3-239,0 2-47,0 1 0,2 1 510,1-1-231,-1 1-231,8 4 1,-8 4 411,6 4-285,-6-4 69,4 6-83,-1-4-153,-4 5 0,4 1 156,-5 3-157,0 2 25,0 11 0,0 1 116,0 4-91,0 6-50,0 2 0,-5 9 172,-3 3-1115,-2 2 989,-1 2-234,-1 0 172,1-1 1,3 1 176,1 0-350,-1 4 59,2-8 1,-3 6 223,5-9-893,0-1 616,4-9 1,0 1-367,0-7 299,0 2 1,0-16-65,0 3-82,0-8 1031,0 1-2175,0-5 1420,0-5 1,0 2-382,0-5-1188,0 1 927,5-5 1,-2 1-1845,4 0 1265,-4-6 495,2 4 696,0-8 0,-4 3 0,4-5 0</inkml:trace>
  <inkml:trace contextRef="#ctx0" brushRef="#br3">4808 5196 27520,'0'-11'-9831,"0"0"5704,0-1 3378,0-4 0,0 3 255,0-2 1,1 3 730,3 5 0,4-3 262,7 2 0,3-1 103,5 2 1,8-4-529,4 4 1,12-3 1298,2-2 1,10 5-454,1-1 0,-27 4 1,0 0-283,0-1 0,-1-1 0,3 2 1,1 2 30,0-1 0,1 2 0,-2 0 1,1 0 266,28 1 0,-5 0-555,-6 0 0,-4 6-720,5 1 0,-12 3-292,-4 2 1,-8-5-104,-7 1 0,-4 0-505,0 3 1239,-10-5 0,6 5 0,-8-5 0</inkml:trace>
  <inkml:trace contextRef="#ctx0" brushRef="#br3">5847 4717 28407,'12'0'-924,"-1"-5"-866,1-3 0,0 3 1842,4 1 1,-4 3 269,4 1 1,1 0-245,2 0 1,3 5-240,1 3 1,3 2 11,1 1 0,4 4-271,-5 1 1,6 4-65,-2-1 1,-2 3 80,-1 0 1,-4-3-260,-4 1 1,-3-3-419,-4 2 0,-7 2-348,-5-6 0,-17 4 1044,-13-4 1,-15 7 443,-12 1 33,22-10 0,-2 1 0,-3 3 0,-1 1 0,-5-1 0,0 0 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4T08:30:52.940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13648 9811 7918,'0'-7'-965,"0"1"1728,0 2-14,0 3-377,0-4 2854,0 5-2839,5 0-336,-4 0 31,4 0-469,-5 0-1651,0 5 2038,0-4 0,0 9 0,0-3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4100 3415 7784,'-18'-5'0,"-3"-2"1716,2-4 0,2 3-801,2 1 0,7-1-182,5-3 0,10-1-277,5 1 0,12-1-206,2 1 1,7-4-46,5 0 0,4-4 25,8 3 1,1-3-287,2 4 1,3 1 260,-3 6 0,3 3 448,1 5 1,-1 0-238,-3 0 0,-7 2-1897,-8 1 1,-3 3 561,0 1 1,-2 3-1068,-3-2 0,-7 2 833,-8 2 1,-2-2 264,-2-3 1,-4 3 57,-4-2 959,-1 2 1,-7 2 0,-2-1 0</inkml:trace>
  <inkml:trace contextRef="#ctx0" brushRef="#br0">4683 3278 7784,'-16'-4'0,"1"0"3181,0-5-1501,3 8-1014,6-4 1,1 11-241,5 6 0,1 4-20,3 7 1,-1 6-211,4 5 0,-3 12 34,4 11 1,-6 7-624,0-29 1,0 2 0,-1 3 0,-2 0 387,0 4 1,-2 0 0,1-1 0,-2 0-123,-1 1 0,-2-1 0,1-2 0,0-2-82,-2 0 1,1-1-1,0-4 1,-2-1 323,-14 20 0,2-3-149,-10-9 0,-2-2 500,-1-9 1,-3-7-570,7-8 0,-2-7 50,2-5 1,-2-8-817,5-6 0,5-12 503,2-11 1,12-18-1451,3 19 0,2-3 1816,1-5 0,1-1 0,0-5 0,-1-2 0,0-2 0,0 0 0,0-2 0,0 0 0</inkml:trace>
  <inkml:trace contextRef="#ctx0" brushRef="#br0">5608 3895 7784,'0'-23'304,"0"0"0,0 4 470,0 0 1,0 5-329,0-1 0,-5-2-156,-3 2 0,-2 0 369,-2 3 0,1 5-227,0-1 0,-6 5 72,-2 0 1,-3 3-163,0 3 0,3 4 38,0 4 0,-1 4 145,-2 1 1,0 8-180,3-1 1,-1 3-33,5 1 0,-1 2-47,5 5 0,-3-1 119,2-2 1,0 1-122,8-6 1,0 1-36,4-4 1,1-2-26,3-2 0,4-3 0,7-9 0,-1-1-195,5-2 1,0-2 62,4 1 0,1-8-1458,3-6 1,-3-2 649,2-6 0,-1 0 189,-3-4 0,0 0 174,-3 1 0,-2-5-78,-6 0 1,0 1 182,1 3 0,-6 4 371,-2 0 0,-4 5-149,-4-1 0,-2 2-160,-6 1 0,1 6 1373,0 2 0,3 3-563,0 1 0,5 0 584,-5 0-778,5 0 0,-2 1 327,5 3 0,0 4-373,0 7 0,2-1-181,1 5 1,0 1-228,5 7 0,-5-2 84,5 6 0,0-5-1132,3 5 1,2-6 600,2 2 0,0-4-1217,8-4 0,-3-3 773,7-4 0,3-6 145,5-2 1,-1-13 232,4-6 0,1-12-288,-1-7 0,2-2-90,-2-6 1,-7 6 519,4-3 1,-9 8 16,1 0 1,-3 5 396,-1-5 0,-5 11 0,-3 1 0,-7 5 0,-3 2 0,-10 6 0,-3 2 0,-2 7 0,-2 1 0,0 5 1397,-3-2 1,2 3-658,-2 2 0,-2 3 1581,2 0 0,0 2-1193,3-2 0,5 1 1152,-1 3 0,2 2-1175,-2-6 1,3 5-565,5-1 1,0 2-287,0-2 0,0 1-251,0-5 1,6 5-1837,6 0 1,4-8 1133,7 0 0,6-9-2369,6 1 0,5-5 273,10-7 2468,-3-4 1,8-11 0,-3 0 0</inkml:trace>
  <inkml:trace contextRef="#ctx0" brushRef="#br0">6784 3335 7784,'-4'-23'473,"0"0"0,-3 0 707,3 1 1,-4 4 367,5 3 0,-3 2-25,3 1 1433,1 6-2218,-3 1 0,4 11-207,-3 6 0,2 9-141,-6 10 1,4 11-209,-3 3 0,0 10-78,0 2 1,0 5-289,5-28 0,1 1 1,-2 1-1,0 0 131,0 0 1,-1 0-1,0 1 1,2 0 84,-1-1 1,2 0 0,-1 29-304,1-32 1,-1-1 0,0 24-229,2-11-696,0-7 848,0-25 1,0-4 0,0-13 0,0-2-135,0-6 0,2-9-148,1-6 1,4-15 211,4-7 0,1-6 111,-1-2 1,-1 4 384,-2-1 0,1 8-99,-5 0 1,3 7 327,-3 8 1,0 3 563,-4 5 674,5 6-722,-4 0 117,9 11-325,-3 1-34,-1 10-226,9-4-13,-7 9-121,8-4 1,-3 5-112,2-4 0,-1 3-570,5-2 0,-4 2-636,4 2 1,-5 3 629,2 0 0,-5 5 220,-3-1 0,-3-1-110,-5 1 0,-2 4-218,-1 4 0,-5 3 222,-7-3 1,-3 3 484,-5-3 1,-3 3 1072,-1-3 1,-2 0-659,6-5 1,3-4 652,8-3 1,2-6-658,2-1 0,5-6 0,6 2 1280,5-2-1023,7-2-147,3 0-307,10 0 0,1 0-87,5 0 1,1 0-517,-1 0 0,-4 3-1548,1 1 1,2 5 1085,1-1 0,3 1-802,-7-2 0,-1-2-4097,2-5 5616,-1 0 0,0-5 0,-2-1 0</inkml:trace>
  <inkml:trace contextRef="#ctx0" brushRef="#br0">16126 3358 7784,'7'-29'0,"-2"1"0,-5 5 0,0 1 0,0 3 0,-2 4 2015,-1 7 0,0-1-960,-5 6 0,1-1-203,-5 4 1,0 2-378,-3 6 1,-1 5-290,-7 10 1,1 10 15,-13 5 1,4 6-13,-7 5 0,1 4-322,18-25 1,0 1-1,0 0 1,1 0 218,-3 2 0,0-1 1,1-1-1,-1-1-139,0 1 1,1-1 0,-1 1 0,2-1 61,-15 26 1,6-6-1050,5-6 0,10-13 517,10-14 1,4-7-427,7-5 0,5-5 7,14-10 1,2-8-254,6-18 1,0-4 465,3-7 1,-20 21 0,0 0 404,1-2 1,0-1 0,-3 1 0,0 0 322,14-23 0,-5 2 0,2 6 0,-8-4 714,-4 4 1,-3 5-635,-5 10 0,0 1 1184,-4-2 0,-1 0-245,2 4 0,1 0 37,-2 4 0,6 2 2162,-1 2-2139,2 2 0,1 11-294,1 2 0,-1 14-236,1 9 1,-2 13-550,-2 10 0,0 11 34,-4 4 0,-2-24 1,0 0-440,-2 1 0,0 1 0,0 1 1,0 0 106,0 2 0,0 0 1,-2 1-1,0-2-227,0-2 1,0-1-1,0 1 1,-1-1-557,0 23 0,1-5 396,-2-14 1,4-12-354,4-14 1,-1-6 461,4-6 1,-3-1-355,4-3 0,-2-11 73,2-8 509,2-7 1,-9-5 347,3-7 0,-3 2 0,-1-2 0,0 0 0</inkml:trace>
  <inkml:trace contextRef="#ctx0" brushRef="#br0">15944 3712 7784,'-39'-7'1528,"1"4"0,0 1-841,4 2 1,6 2 3237,5 1-2941,6 4 0,11-1-111,6-2 1,11-3-805,8-1 1,12 0-671,7 0 0,7-5-1851,4-2 1,3-4 1053,5 0 0,1 0-1195,-1-1 2274,-5 6 1,4-4-1,-4 3 1</inkml:trace>
  <inkml:trace contextRef="#ctx0" brushRef="#br0">16583 3655 7784,'-4'-12'986,"0"1"0,-3 3 3655,3 1-1459,-5 4-2464,3-2 0,-2 5-267,1 0 1,4 1-128,-1 3 0,3 0-767,1 7 0,-4-1 369,0 9 1,1-3-79,3 3 0,0 1 188,0 7 0,-2-3-294,-2 2 0,3-4-111,-3 1 0,3-8 123,1 4 1,-4-5-121,1-2 0,-1-5 110,4 1 1,1-7-234,3-1 1,2-5 174,6-6 0,3-6 278,0-2 1,0 1 21,-3-1 0,-1 5 158,1-1 0,-5-2 797,1 2 1,-4 0-512,3 4 1,-3 3 546,4 0 1,-5 1-281,5-5 1,-4 5 48,3-1 0,1 6-287,3-2 0,1 3 184,-1 1 0,2 0-342,2 0 1,-2 5-138,2 2 1,-2 8-356,-2 4 1,-3 4 191,-1 4 0,-4-2-2833,1 6 1,-3-6 1380,-1 2 0,0-4 1451,0-4 0,5-3 0,2-4 0</inkml:trace>
  <inkml:trace contextRef="#ctx0" brushRef="#br0">17348 3655 7784,'0'-18'2477,"0"-2"-1796,0 4 1,-4 0-602,1 1 0,-1 1 43,4-5 1,0 1 310,0-1 1,0-1-162,0 4 1,-1 1-216,-3 4 0,-3-3-415,-4 2 0,-2 0 298,-2 8 0,-4 1-97,-8 7 0,3 4 43,-2 7 1,-2 3 538,1 5 1,4-4-180,4 0 0,5-2 34,-1 2 1,7-2 118,5-6 0,1 1 204,2-1 1,2-3 54,1-1 1,4 0-247,4 0 1,2 0 49,2-4 1,-2 0-135,2 5 0,2-6-61,-2 2 0,0-1-51,-4 0 1,1 0 41,-1 4 1,1-3-95,-1 4 0,1 0-105,-1 3 0,-1 2 221,-2 2 0,1 0-64,-6 8 1,1 0-49,-4 11 1,0 3 10,0 9 0,-1 2-126,-3 5 1,-4 7 50,2-24 1,-3 0-1,1-1 1,-1 0-3,-2 1 1,-1 0-1,0-3 1,0-1-424,-2-1 0,1-1 1,-12 23-124,-6-3 0,6-10-1783,-2-6 0,8-6-195,4-9-2695,7-7 5116,15-7 0,4-5 0</inkml:trace>
  <inkml:trace contextRef="#ctx0" brushRef="#br0">17737 3609 7784,'-2'-10'3403,"-1"2"-2513,1-7 1,-3 7 2332,5-7-1564,-5 8 1072,4-4-2034,-4 10 1,1-3-395,0 8 0,-1 4-165,1 7 0,-1 3-102,-2 5 1,-4 4 124,4 4 0,0 2-63,0 1 0,4 0-160,0 1 0,1-5 132,2 1 1,0-7-765,0-1 1,7-6 308,4-5 0,0-6-487,5-2 1,1-4 391,2-4 1,3-3-191,1-9 0,-4 2-148,0-5 1,-1 4 363,1-4 1,-3 1 18,-4-1 1,-2-1 143,-3 5 1,4-2 424,-4 2 1,-2 2-206,-1-2 749,2 2 1,-3 2-404,5 0 0,-5 3 471,5 0 0,0 4 1419,3-3-820,0 4 1,1-2 277,-1 5 0,1 5-812,-1 3 1,-3 6-588,-1 1 0,-4 5-19,1-1 0,-3 7-411,-1 0 0,-1 1 192,-3-4 1,3 0-1489,-3 0 1,3-2 832,1-2 1,1-3 219,3-9 0,3-2-2651,8-5 0,3-6 1578,5-6 0,4-3-60,-1-4 0,2-2 822,-1 2 0,-4 2-18,0 2 1,-2 0 777,-6 3 0,1-2 0,0 8 0,2-6 0</inkml:trace>
  <inkml:trace contextRef="#ctx0" brushRef="#br0">18536 3518 7784,'1'-12'-291,"3"1"0,-3-1 1165,3 1 1,-3 3-320,-1 1 0,0-1 417,0-3 1,-1 3-427,-3 0 1,2 6 115,-6-2 1,1 3-600,-5 1 0,1 0-1000,-1 0 443,1 0 1,0 0 380,-1 0 1,5 1 87,-1 3 1,5 2 3,0 6 0,-3 3 262,3 0 0,-2 4-254,1-4 1,1 6 1273,-4-2 1,3-1-462,-4 1 0,2-4 727,-2 4 0,-1-5-335,6 1 1,-1-2-470,4-2 0,0 1-14,0-1 1,5-3-275,2-1 0,5 0-264,3 0 1,3 2 45,5-5 1,3 5-491,1-2 0,0 3 142,-5 2 1,0-2 27,-3-2 0,-2 2 682,-6-3 20,-5 4 1,-2 0-88,-8 0 0,-7 2-492,-8 2 0,-6-2-359,-2 2 0,-5 2 135,2-2 0,-2 0-775,2-3 0,-2-1 574,5 0 1,0 1-2669,5-1 0,3 1 3073,0-1 0,-6-5 0,-4 0 0</inkml:trace>
  <inkml:trace contextRef="#ctx0" brushRef="#br0">3997 7321 7784,'-4'-26'0,"1"4"0,-5 1 3482,4 10-2537,-5 4 0,7 2 277,-6 5 0,4 3-449,-3 5 1,4 2-108,-1 13 0,-2-1-533,-1 13 1,0 1 84,0 10 0,-1 6-812,-3 5 0,3 0 538,0 4 0,2-2-587,-2-2 1,3 0-80,5 0 1,0-10-513,0-5 0,7-12 454,4-7 0,0-6-3,5-10 1,0-3-66,-1-8 1,4-3 339,-3-9 1,5-5-45,2-6 1,-4-5 551,4 2 0,-4-3 0,0-1 0,-1 3 290,-3 1 0,-2 4-290,2 0 0,-6 5 0,-2 2 0,1 4 0,3-4 0,1 5-151,-1-1 0,-3-2 224,0 2 0,-5-1 1427,5 1-1072,-6 2 0,4-4 956,-6 6 169,0 5-520,0 1 1,0 6 0,0 3 1,0 2-491,0 5 0,0 6 230,0 2 1,1 2-291,3 2 0,-2 0 28,6 0 0,-1 0-163,5 0 1,3-4-201,0 0 1,6-9 27,-2 1 0,6-7-289,2 0 1,6-9-900,1-7 1,0-5 601,4-10 0,-2-3-1189,-2-9 0,-6 4 699,-5-3 0,-7 2 65,-8 2 1,-4 5 369,-8 2 1,-8 8 294,-7 4 0,-3 6 6,-5 1 0,3 6 121,-3-2 1,7 8 642,1 4-519,5 2-235,-3 1 0,16-1 47,5-2 0,10 1 963,5-5 1,4-1-397,3-3 1,4 0 97,4 0 1,0-3-209,0-1 0,-3-1 325,-1 1 1,-4 3-164,0-3 0,-5 3 130,-2 1-606,-5 0 81,2 0 1,-6 1-487,-2 3 0,-2-2 287,-2 6 0,-3-4-178,3 3 0,1 1 352,-1 3 1,4-3 394,-5-1 0,6 1 562,-1 4 0,2 3-507,1 0 1,1 0 19,-1-3 1,1-1-170,-1 0 1,4 5 0,1-1 0,0-4-138,-1-3 1,3-6-520,5 2 0,4-9-103,-1-6 1,6-7-269,-2-9 0,0-2-344,0-5 1,-1-4 445,2 0 1,-8-4-67,-8 4 1,-8 1 166,-3 7 0,-4 3 182,-4 8 1,-7 7 42,-8 9 0,-6 3-304,-2 3 0,-4 4-315,5 4 1,-1 1 823,4-1 0,6 6 0,0 0 0</inkml:trace>
  <inkml:trace contextRef="#ctx0" brushRef="#br0">5996 7161 7784,'0'-17'569,"0"5"160,0-4 1,1 0-73,3 1-873,-3-6 237,9 9 1,-4-9 130,1 6 1,3-4 155,-2 4-273,2-5 144,1 7 1,0-4 128,-4 6-838,3 5 365,-8 1 227,3 5-468,-5 0 276,-5 5 1,-7 5-255,-7 5 287,3 5 1,-6-1 171,3 8 1,1-3-95,-1 3 0,4-3 261,-4-1 1,5-3-73,-1 3 0,2-8 539,2 4 0,4-1-263,4-3 1,1 0 327,2-3 1,2-2-89,1-2 1,8 0 126,4-4 1,0 0-2,-4-4 1,1 4-344,-1 0 0,-1 1-153,-2-1 0,1-2-99,-5 6 1,0 1-347,-4 6 1,-4-1 191,0 5 1,-5 0-553,1 4 0,-6 0 154,-1-1 1,-1 5-205,1 0 1,1 4 228,-5 0 1,-1 3 65,-2 4 0,-1-1 153,0 5 0,-4-2-89,1 2 0,-1 2 186,4-6 0,-1 0 45,-3-4 0,-1 0-265,-2 0 0,-2 1 89,6-1 1,0-5-657,7-2 0,3-4-311,4-4 0,7-4 221,5-7 0,7-3-238,8-5 1,3-7 541,4-4 0,6-2 35,3-6 0,2-1 181,1-7 0,3 3 351,-3-3 0,2 3 0,-7 1 0,4 1 0,4-1 0</inkml:trace>
  <inkml:trace contextRef="#ctx0" brushRef="#br0">6110 7675 7784,'0'7'481,"0"1"1,0-4 2347,0 3-1853,0 1 1,-4 7 1710,1 1 0,-5 4-1437,4-1 1,-3 8 644,3 3 0,0-2-993,4-1 0,1-5-1051,3-3 1,4-3 163,7-9 1,6-4-997,6-11 1,9-6 307,-2-12 0,4-9-44,0-7 1,-2-2-1565,2-2 0,-9 6 1081,-6 2 0,-7 8 12,-8 8 1,-4 4 604,-8 6 0,-9 7-234,-10 5 0,-10 7 301,-9 8 0,-5 7 23,2 4 1,-2 1 23,9-4 0,5-2 469,6-2 0,3-1 0,1-3 0,0 3 0</inkml:trace>
  <inkml:trace contextRef="#ctx0" brushRef="#br0">16138 7366 7784,'11'-11'0,"1"0"0,-1-1 966,0 1 1,1-1-384,-1 1 1,-3-2 180,-1-2 0,1 2-335,3-2 0,-4-1-190,-3 0 1,1 0-182,-1 1 0,-1 2-213,-3-2 0,-1 2-125,-3 2 0,-3 3 268,-9 0 1,-1 6-530,-6-2 0,-5 4 264,-3 4 0,-2 6 186,-1 5 0,1 6 214,3-2 0,-1-2 432,8 2 0,-1 0-322,9 4 1,4-4 92,3 0 0,7-3 219,1 3 0,5-5-145,6 1 0,10-3-270,1 0 0,9-6 60,-1-2 0,7 1-332,1-1 1,-1-2 58,-7-5 0,-2 0-318,-5-5 0,3 1 174,-4-5 1,-1 5-299,-10-1 439,-5 1-28,5-5 0,-11 6 588,0 2 1,-2 3-233,-5 1 0,-1 5-149,-3 2 0,-2 7 20,-2 2 1,2 8 90,-2-1 0,-2 7 156,2 1 1,0 5 167,4 2 1,-5 6-1,1-3 1,0 8-180,3 0 1,2-1-145,3-6 0,-2 1 845,5-5 0,-4 3-1884,5-7 0,-1-7 310,4-12 0,1-7-1955,3-4 1,3-4 601,9-4 1,1-9 1876,6-10 0,0-15 0,0-9 0</inkml:trace>
  <inkml:trace contextRef="#ctx0" brushRef="#br0">16812 7298 7784,'5'-23'396,"-4"0"-77,4 5 1,-1-2 489,0 5 0,-1-2-182,-3 2-235,0 3-145,0-10 1,-1 13-168,-3-2 86,-2 2 1,-11 1-457,-2 1 0,-2 4 220,-2-1 1,-4 8 73,1 4 0,-6 2 122,2 1 0,2 6-61,1 2 0,3 2 340,1 2 1,4 0 739,0 0 0,9-4-399,-2 0 1,9-5-309,-1 1 1,8-2-351,3-2 0,3-1 59,2-2 1,4-2 69,3-2 1,7-3 0,0 3 0,5-3-970,-5-1 1,5 0 225,-5 0 1,1-1 36,-4-3 1,-1 3 180,-3-3 1,-3 3 68,-4 1 1,-1 0 678,0 0-389,-4 0 0,-2 1 769,-5 3 1,-4 6-407,0 5 0,-5 6 541,2-2 1,-2 2-355,1 2 1,-2 4-93,2 0 0,-2 3-193,-1-3 0,-1 1-204,1-2 1,0 0-254,-1 4 1,1-5 165,-1 2 1,1-3-1297,-1-1 1,2 0 637,3 0 1,2-2-1550,5-2 0,0-2 1085,0-6 0,6-4-2116,5-4 3213,1-1 0,4-2 0,-4 0 0</inkml:trace>
  <inkml:trace contextRef="#ctx0" brushRef="#br0">17120 7732 7784,'-6'5'7386,"0"-4"-4238,6 4-4738,0-5-2678,6 0 4268,0 0 0,5 0 0,1 0 0</inkml:trace>
  <inkml:trace contextRef="#ctx0" brushRef="#br0">17657 7435 7784,'0'-18'3058,"-4"2"-2370,0 4 1,0 1-711,4-1 1,2-4-53,1-3 1,4-3 316,4 0 1,0 2-78,1 1 1,-2 2-706,-2-2 0,1-2 173,-6 6 1,1 0-294,-4 3 428,0 1 0,-9 5 31,-2 2 0,-7 4 587,3 4 1,-5 2-274,1 5 1,1 1 611,-1-1 1,5 1-374,-1-1 1,6 1 148,1-1 1,4 0-110,-3 1 0,4-1-284,-1 1 1,4-5-36,4 1 1,-1-2-145,4 2 0,-3 2 39,4-2 1,-5 2-5,5 1 0,-2-3 597,2-1 1,1 1-228,-5 3 0,3 1 92,-3-1 0,5-3-55,-1 0 1,1-1-328,-2 5 0,5-5-205,-1 1 1,0-4 171,5 3 1,-4 0 314,0 0 1,-1 3-165,1-2 1,-2 2 947,-3 2 0,2 3-473,-5 0 0,-1 5 452,-7-1 1,-3 4-379,-4 4 0,-5-2-137,-4 6 0,-5 3-464,-2 4 1,-4 1-411,0-1 1,0-2-1552,0 2 1,1-2 1174,7-2 1,3-9-3208,8-2 1951,6-8 1931,11-3 0,2-12 0,10-7 0</inkml:trace>
  <inkml:trace contextRef="#ctx0" brushRef="#br0">18285 7355 7784,'4'-8'0,"-1"1"-596,6-1 422,-7-3 1,8 1-13,-3 2 451,-2-2 0,6 4 179,-5-6-172,5-4-102,1 3 1,-2-4 121,-2 6 0,0 0-80,-4-1 1,0 1 243,-4-1 1,0 1-81,0-1 0,-1 1 191,-3 0 1,-2 3-143,-6 0 1,1 6-6,-1-2 1,-3-1-313,0 1 0,-2 0 47,2 4 0,2 0 205,-2 0 1,1 5-96,-1 3 1,4 2-61,-1 2 0,1 0 50,3 4 1,-1-3-116,2 7 0,-2-3-101,5 2 0,0 2-212,4-6 1,5 4-39,3-4 1,7 0 69,4-3 1,3-5 9,1 1 1,-1-5 69,1 0 0,0 0 327,0 1 1,-2-3-106,-1 3 1,-4-2 38,-5 2 0,0-1 53,-4 4 0,-2 2 72,-5 6 0,-5-1-21,-2 5 0,-4 0-122,0 4 1,-5 4 125,-4 0 1,-1 2-68,-2 1 1,0 6-412,0 9 0,-3-3 39,-1 0 0,-5-1 340,2 1 0,-2-2-469,2-2 1,-5-2-532,1 2 1,0-3 41,-4 0 1,5-5 317,6 1 1,3-10-1630,13 2 910,-3-8 42,12 2 0,-1-11 501,6-2 1,5-9-410,7-7 1,-2 1 600,2-4 0,-1 2 475,1 2 1,3-6-1,5-1 1</inkml:trace>
  <inkml:trace contextRef="#ctx0" brushRef="#br0">18365 7858 7784,'-18'5'1345,"-2"1"168,4 5 1,0 1-841,1-1 3516,2 1-2791,-3-1 1,8 6 1466,0 2-2043,6-3 1,-3 1-397,5-6 0,1-3-258,3-1 0,3-4-651,9 1 0,0-3 367,3-1 0,3 0-753,-3 0 1,-1-4 580,1 0 0,-2-3 214,2 3 0,-2-4-1003,-6 4 1,1-4-206,-1 0 1,-1 2 188,-2-2 1,1 0 205,-5-3 0,-1 0-31,-3-1 1,0 1 406,0-1 1,0 1-403,0-1 1,-5 1 390,-2 0 1,-3 0-113,-2 4 1,-3 2 633,0 5 0,-11 0 0,2 0 0</inkml:trace>
  <inkml:trace contextRef="#ctx0" brushRef="#br0">4214 10621 7784,'0'-15'413,"0"0"1134,0 1-1219,0 1 0,-1 6 1186,-3-1-597,3 6 533,-9-4 0,5 13-700,-3 4 0,-2 7 514,2 9 0,-2 3-437,-1 8 1,-4 3-139,-1 4 0,1 1-472,4 0 0,1 0 1,2-1 0,-1 1-1022,5 0 1,-3-6 548,3-2 1,1-7-1529,7-5 0,4-7 82,7-3 0,3-5-350,5-3 0,-1-5 966,1-6 1,5-9-970,3-7 2054,-4-2 0,4-2 0,-1 0 0,6 0 0</inkml:trace>
  <inkml:trace contextRef="#ctx0" brushRef="#br0">4557 10827 9536,'0'11'4154,"0"1"-3396,0-1 1,5-3 166,3-1 0,2 0-462,1 0 1,7-1-125,5-6 0,1-2-423,6-2 1,1-3 114,3-8 1,-1-3-304,-2-5 1,-5 0 161,-7 0 0,-4 0-8,-7 1 0,-3-1-163,-5 0 0,-10 3-300,-5 4 0,-9 2-421,-3 11 0,-6-1 387,-1 4 0,1 5-688,-2 3 0,8 2 624,8 1 0,6 1-1005,5-1 1684,6 0 0,7 1 0,7-1 0</inkml:trace>
  <inkml:trace contextRef="#ctx0" brushRef="#br0">5505 10519 7784,'6'-12'0,"3"0"-24,-5-4 1,4 2 147,-5-5 0,1 4 81,-4-4 0,0 1 0,0-1 0,0-2 26,0 2 0,0 1-26,0-1 0,-1 5 12,-3-1 1,-2 2 0,-6 2 0,0 4-13,-4 3 0,2-1-775,-5 1 0,0 1-805,-4 3 1,4 1 3724,0 3 1,0 2-1172,-3 6 1,3-1-384,-1 0 1,7 1-356,-3-1 0,4 1 112,0-1 0,5 2-227,-1 2 1,5-2-314,0 2 0,3-2-42,3-2 1,4 0 97,4 1 1,2-1-196,2 1 1,-1-2 127,5-3 0,0 2-184,4-5 1,0 4-67,0-4 0,-1-1-159,1-3 0,-4 2 131,0 1 1,-1-1 75,1 2 0,2-2 304,-6 2 0,-4-2-85,-3 6 1,-6 0 277,2 3 0,-3 2-146,-1 2 0,-6 3 410,-5 5 0,-2 1-133,-6 2 1,0 4 66,-4 4 0,-1 5 22,-3 3 0,-2 6-369,-5 2 1,16-23 0,0 0 73,-1 0 0,0 0 1,1-1-1,-1 1-3,-1 2 0,-1-1 0,-16 21-346,18-22 1,0 0 0,-16 20 146,5-5 1,3-7-880,8-4 1,8-7 217,7-1 1,3-10-213,1-5 0,1-5-261,3 0 0,6-3-454,5-3 1,6-9-148,-2-7 1,3-2 1254,5-2 0,-3 1-352,3 3 1,-3-1 811,-1 5 0,0-1 0,-1 5 0</inkml:trace>
  <inkml:trace contextRef="#ctx0" brushRef="#br0">5573 11033 10946,'-6'0'5060,"-4"5"-3650,2 2 0,2 3-727,-2 2 1,2 1 377,-2 2 0,2-3 122,2 4-1156,3 1 1,-3-4-216,8 2 1,6-7-171,5-4 1,6-3-621,-2-1 1,2-9 679,2-2 1,-1-8-539,-3 0 0,1-3 207,-5-1 1,0 0 51,-3 1 1,-6-1 180,-2 0 1,-3 1 181,-1 3 1,-9 7-248,-2 4 0,-8 5-345,0 0 0,-3 3-205,-1 3 1,4 5-1752,0 7 2762,5-2 0,-7 3 0,3-4 0</inkml:trace>
  <inkml:trace contextRef="#ctx0" brushRef="#br0">16218 10302 7784,'0'-7'0,"-5"-2"1739,-3 6-447,3-6-729,-5 7 0,7-3 146,-4 5 4,4-5 1,-1 4-268,8-3 1,4 3-356,7 1 1,-1 0-14,5 0 1,0 0-119,4 0 0,0 0-151,-1 0 0,5 0 248,0 0 0,-1 0-164,-3 0 0,0 0 27,0 0 1,0 0-183,0 0 0,-2 0 65,-2 0 1,-1 0 98,-3 0 0,-2 0 84,2 0 39,-2 0-3,-2 0 261,-4 0 78,-2 0 205,-5 0 0,-4 1-293,0 3 0,-4-1 154,5 4 0,-6 1 1,1 3 1,2 2-36,-2 2 1,2-1-62,-2 5 1,-3 5 207,-1 7 0,0 5-172,-7 3 0,0 7-130,-4 0 1,0 9-1239,0 2 1,0 0 843,12-26 0,-1-1 0,-5 23 768,1-3 0,5-10-1103,3-5-860,3-6 1,8-13-838,4-4 0,5-12 1123,7-12 1,6-6-655,-2-8 0,4-5 1719,-1-7 0,-2-2 0,4-6 0</inkml:trace>
  <inkml:trace contextRef="#ctx0" brushRef="#br0">16937 10279 7784,'0'-18'0,"0"-2"0,0 4 0,1 1 0,3 4 0,-3-1 0,10 1 4286,-5 0-2832,5 4 1,1 1-127,-1 2 43,1 3-840,-1-4 0,2 5 93,2 0-2844,-2 0 1616,3 0 0,-4 0 306,-1 0-519,-5 5 443,5 1 0,-10 7-1906,3 2 1491,-3-2 0,-2 8-74,-3-2 0,-3 7 406,-4 0 1,-4 1 495,0-4 0,-1 4-93,5-1 0,0 1 440,-1-4 0,4-6-295,1-1 0,4 0 590,0-1-31,1 1 1,2-9 1497,0 1 335,0-6-1282,0 3 1001,0-5-2129,0 6 1,2-5 221,1 3-295,-1 2 1,6-4 11,-4 6 1,5-4 137,-1 4 0,-2-5 48,2 5 0,-1-2-151,5 2 1,-1 2 221,1-2 0,-1 2-101,0 1 0,1 1 104,-1-1 0,-3 4-33,0 1 0,-5 0-11,5-1 0,-6 2-68,2 2 0,-5 1-132,-7-5 0,-4 4-155,-11-3 0,-1 4 103,-3-1 1,-2-1-1402,-5 1 1,-4-5 689,0 1 0,-1-4-1659,5-3 0,6-3 370,5-5 2024,6 0 0,5-5 0,1-1 0</inkml:trace>
  <inkml:trace contextRef="#ctx0" brushRef="#br0">17702 10313 6759,'0'-6'59,"0"1"1,2 1 2245,1 0-1387,-1-5-618,3 3 0,-4-6 307,3 1 1,-2 0-239,6-1 0,-4 1-321,3-1 1,-3-3 68,4 0 1,-6-4-260,2 4 0,-3-1 174,-1 5 0,-1-1-81,-3 1 1,-3 5-115,-8 2 1,-3 3-258,-5 1 1,-5 1 164,-2 3 1,-2 6 104,1 5 1,0 5 802,4-1 0,4 3-334,4 1 1,6 0 226,2 0 1,1-4-261,6 0 1,7-5-117,8 1 1,7-4-177,8-3 1,7-3 127,5-5 1,4 0-464,-4 0 1,4-4 162,-4 0 0,-1-5-83,-6 2 0,-3 0 78,-6 0 0,-4 0 227,-3 0 449,-7-3 187,-3 8 1,-10-3-255,-3 5 1,-7 5 198,-4 3 1,1 6-141,-1 1 1,0 6-153,-4-2 0,4 2-122,0 2 0,0 5 19,-4 2 1,4 5-145,0 3 1,0-2 53,-3 6 1,-3 4-224,-1 4 1,2-1-243,-3-3 0,3-4 217,1-1 1,2-8-332,1 2 1,0-10 194,5-2 0,0-5-2380,3-7 1068,6 1 1132,1-6 1,6-2 167,3-8 0,2 1 25,6-4 1,-1 0 306,1 0 0,4-3 1,2 3-1</inkml:trace>
  <inkml:trace contextRef="#ctx0" brushRef="#br0">17851 10713 7784,'-17'11'2997,"3"6"-2175,-5 2 0,2 2 642,-2 2 1,-2 0-718,6 0 1,5-5 364,6-3 0,3-2-513,1-2 1,1-5-255,3-2 0,7-3-505,8-1 0,0-1 195,4-3 1,-3-6 145,7-5 1,-3-2 23,-1 2 0,-1 2 12,-3-2 1,1 1 0,-5-1 0,0 4-1664,-3-1 1,-6 1 486,-2 3 1,-3 2 516,-1-2 0,-2 2 112,-6-2 1,-1 3 146,-10 5 0,-1 0-518,-7 0 0,3 1 250,-2 3 0,1-1-765,3 4 1,3-4 570,-1 1 0,7 1 645,-3-1 0,-1 5 0,-1-3 0</inkml:trace>
  <inkml:trace contextRef="#ctx0" brushRef="#br0">4157 13534 7784,'-4'-12'895,"-1"1"2315,-1-1-2702,3 1 0,-7 5 1044,3 2 0,0 3-750,0 1 1,-1 9 384,-3 2 1,-1 12-656,1 0 1,-1 7-473,1 1 0,5 2-170,2 1 1,-1 5-381,1 3 1,0 2 510,4 2 0,0 0 144,0-1 1,1-3 52,3 0 0,1-5-939,3 1 0,2-7-2330,-2-5 0,2-8 1283,1-7 0,1-4 251,-1-7 1,2-2 1135,2-1 0,-2-8 381,2-4 0,-2-5 0,-2 1 0,0-3 0,1 0 0,4-1 0,2 0 0</inkml:trace>
  <inkml:trace contextRef="#ctx0" brushRef="#br0">4329 13842 7784,'0'-11'-255,"1"-1"-196,3 1 2010,-3 4-522,4 2 79,0 5 0,-4 5-523,3 3 1,1 6 747,-1 1 0,4 6-514,-5-2 0,5-2-223,-4 2 0,5-1-305,-2 1 0,3-1-186,2-3 1,1-3-80,2-1 1,-1-1 109,5-6 0,0 0-590,4-4 1,0-5 364,-1-3 1,0-3-780,-3-5 1,-1-1 268,-3-6 1,-6 4 235,2 0 1,-7 0 117,0-4 1,-4 0 173,-4 0 1,-4 2-277,-7 2 1,-3-2 170,-4 6 1,-1 1-451,0 7 1,4-2 230,0 5 0,5-4-877,-1 4 1,6 1 1263,1 3 0,1 5 0,-5 1 0</inkml:trace>
  <inkml:trace contextRef="#ctx0" brushRef="#br0">5196 13454 7784,'8'-10'670,"0"2"0,-1-2-510,5 2 0,-3-7 70,2-4 1,-2-3 128,6 0 1,-2-3-83,-2-1 1,-1 2-26,-2-3 0,-3 4-200,-5 4 1,-2 3 101,-6 4 1,-5 6-56,-10 2 1,-4 8 51,-4 4 0,-6 7 141,-1 4 0,0 4-50,4 3 1,1-2 129,2 3 0,5-3 6,7-1 0,6 1-160,5 3 0,7-7 86,1 3 0,7-7-86,8 3 0,9-5 115,10 2 1,2-4-91,6 0 1,-1-6 97,5-2 1,-4 1-204,0-1 0,-7 0-132,0-4 0,-6 1-437,-6 3 1,-6-3 204,-1 3-49,-9 2 1,-11 0 113,-7 6 1,-8 3-31,0 0 0,-6 6-18,-2-2 1,-6 3 241,-1 5 0,-2 0 95,-6 7 0,4-2-52,-4 6 0,4 2-8,-4 2 1,9-1-223,-1 1 1,9-5-56,2 1 1,5-4 88,7-4 0,3 2-213,0-5 1,6-1 129,-2-3 0,3-1-707,1-3 0,0-3 40,0-4 1,0-5 159,0 1 1,5-5 24,3 0 1,2-3-178,1-3 1,4-4 861,1-4 0,4-11 0,-2-2 0</inkml:trace>
  <inkml:trace contextRef="#ctx0" brushRef="#br0">5482 13876 7784,'-5'7'2847,"-1"3"0,-6-4-1833,1 6 1,-4 4 275,-1 3 1,0 4 936,1 4 1,6-3-1284,-3 2 1,8-1-456,1-3 0,8-4-736,6-3 0,9-7 200,7-4 1,5-9-1033,-2-7 1,2 0 377,-2-7 1,-2 1-197,-5-1 1,-2-2-929,-6 6 1,-1-4 923,-10 4 1,-2 0-419,-6 3 0,-7 6 621,-8 2 1,-7 3 697,0 1 0,-11 5 0,1 1 0</inkml:trace>
  <inkml:trace contextRef="#ctx0" brushRef="#br0">16012 13454 7784,'-18'-12'515,"2"2"154,4 3 0,1-2 1292,0 5-923,-1 0-193,1 4 0,3 0 330,0 0-682,6 0 0,6-1-264,7-3 0,8 3-32,0-3 0,8-1-337,3 1 1,5-4 171,3 5 1,-2-6-313,6 1 0,0 2 223,4-2 0,-2 2-366,-2-2 0,1 2 3,-5 2-1,-1 3-61,-6-3 0,-9 3 305,-6 1 1,-9 6 304,-3 5 0,-3 6 572,-1 6 0,-10 1-402,-5 3 1,-5 2 399,-3 5 1,-1 2-276,-3 2 1,2-3-302,-6 3 0,5 3 24,-5 1 0,10-2-172,-2 2 0,6-4-782,-2 4 0,7-5 449,0 1 0,2-4-1574,6-3 0,2-5 925,5-7 0,4-1-1604,4-3 2612,1-7 0,-1 12 0,0-7 0</inkml:trace>
  <inkml:trace contextRef="#ctx0" brushRef="#br0">16857 13362 7784,'-1'-16'-822,"-3"-3"0,-1-1 1826,-3 1 0,0 2 4549,4 6-3931,0-1 1,4 1-883,0-1 0,5 5-929,3-1 0,2 4 168,1-3 1,1 4-190,-1-1 1,4 4-160,0 4 0,-3-1-362,-4 4 0,-2 5 112,1 3 0,-1 5-818,-6-1 1,0 4 689,0 4 1,-6-3 328,-1 3 0,-2-3 465,1-1 0,-2-1-78,3 1 0,0-1 664,0-3 1,4 1-214,-1-5 0,2 4 101,-2-3 0,3-5 1316,-3-3 963,3-1-138,1 5-1306,0-6-644,0-1-507,-5-5 0,3 1-1086,-2 3 784,3-3 0,1 6-525,0-3 1,4-2 293,0 6 1,5-2-129,-2 2 1,0 2 466,0-3 0,1 4-257,3 0 1,-3 4 652,0 0 0,-2 5-207,1-5 0,0 5-27,-3-1 0,-3 3-88,3 1 0,-3-1-218,-1 1 0,-3-1 205,-4-3 0,-3 6-20,-13-2 0,-3-1 226,-8-3 1,-1 0-162,-3 4 0,-2-10-921,-2-1 0,4-8 409,8-1 1,4-4-3533,11-6 3927,5-6 0,15-15 0,2-1 0</inkml:trace>
  <inkml:trace contextRef="#ctx0" brushRef="#br0">17520 13454 7784,'0'-12'0,"0"1"0,0 0 1265,0-1-767,0 1 0,0-2 100,0-2-135,0 2-213,0-3 0,0 3-73,0-2 2,0 2 1,0-4-70,0 6 0,0 3-141,0 1 0,-2 3 30,-1-4 1,-8 6 94,-4-2 1,-4 4 153,4 4 0,-5 2-89,1 6 1,-3 0 513,-1 4 1,5-4-133,3 3 1,2-2 33,2-1 1,1-1-228,2 0 1,3 1-115,5-1 0,0 1-210,0-1 1,5 1 56,3-1 1,6-3-188,1-1 0,5-3 150,-1 4 1,7-5 141,0 5 0,1-5-448,-4 0 0,-4 0-437,0 1 1,-5-3 315,1 3 348,-2 2 0,-3 0 123,-2 6 1,-5 3-93,-6 0 0,-5 9 495,-7-1 1,-3 13-192,-5 2 0,-3 5 268,-1 3 1,-5-1-482,2 1 1,1 0 142,-2-1 1,3 4-437,1-4 0,2-1 169,10-10 0,0-1-151,3-3 1,2 2 126,2-5 0,0-2-1111,4-6 0,-4 1 471,4-4 0,-1-3-1785,1-5 915,3-3 322,-4-5 1,10 0 508,3 0 740,2-5 0,6-1 0,2-6 0</inkml:trace>
  <inkml:trace contextRef="#ctx0" brushRef="#br0">17668 13979 7784,'-11'-4'5364,"-1"1"-3861,1-1 0,-1 5-784,1 3 0,3 3 514,1 9 0,0 0-596,0 3 0,0 3 67,4-3 1,1 2-268,-1 2 0,6-4-351,5 0 1,3-6-81,5-2 0,3 0-144,7-8 1,-2 1-500,3-4 1,-4-5 475,-4-3 0,1-3-511,-5-4 1,1 2 220,-5-2 1,-5-3-336,-2-1 0,-2 1 283,-2-1 1,-6 5-485,-1-1 0,-7 2 203,-1 2 1,-6 0-56,2-1 0,-2 6 5,-2 2 1,0 3 833,0 1 0,0 0 0,1 0 0</inkml:trace>
  <inkml:trace contextRef="#ctx0" brushRef="#br0">4466 17017 7938,'-23'9'0,"-1"1"1431,-3 3-905,-2 6 0,1 0 118,5 8 0,0-3 218,4 2 1,4-2 61,3-1 0,6-1-394,6-3 1,1-3-121,3-4 0,8 0-176,7 4 1,2-7 171,2 2 1,0-3-146,0-1 0,0 2-240,-1-5 1,1 0 7,0-4 1,0-2-129,0-1 0,-4-1-455,0-8 1,-5 2 293,1-9 0,-6 0-370,-1-4 0,-6-5-232,2-2 1,-3-3-499,-1-1 1,-5 3 441,-3 1 1,-7 6-285,-4 1 0,-2 10 1202,-2 9 0,-5 8 0,-1 3 0</inkml:trace>
  <inkml:trace contextRef="#ctx0" brushRef="#br0">5254 16754 7969,'-5'-11'0,"3"0"0,-2-1 0,3 1 0,1-1 1784,0 1-1096,-5-1 1,3 2-135,-6 3 1,4-2-257,-3 5 1,-2 0-83,-7 4 1,-1 5 139,-6 3 1,-4 3-134,1 5 1,-6-3 240,1 7 1,0-1-68,0 3 0,5 0-36,6-3 0,0 1-148,5-4 1,1-1-103,6-4 0,3 1-31,5-1 1,0-3-153,0-1 1,7 0-42,4 0 0,6 0 104,5-4 1,1 0-474,0 5 1,4-5 182,-1 5 1,0-6 51,-7 2 1,2 3 211,-2 0 1,-3 0 187,-5 0 1,-1 2 15,-6 6 0,0-1 256,-4 5 1,-5 2-157,-3 5 1,-2 0-9,-1 4 0,-2 1-178,-2 3 0,1 0 99,-5 0 0,3 4-119,-3 0 0,-5 7-273,-6 1 1,-4 1 261,15-21 1,-1 1-1,0-1 1,0 1-297,-3 2 0,0-1 1,-2 3-1,-2-1 138,-1 1 1,-1-1-1,3 1 1,0-1-402,-1-1 1,1-1 0,-17 19 100,5-5 0,12-10-277,7-6 1,10-10-238,5-5 1,8-7-456,4 0 1,6-4 505,1-4 869,0-3 0,-3-4 0,-1 0 0</inkml:trace>
  <inkml:trace contextRef="#ctx0" brushRef="#br0">5276 17463 7881,'-16'-6'1279,"-1"5"160,-2-3 0,3 3-456,4 1 1,5 5 596,-1 3 1,6 2 521,-2 1 0,3 1-1063,1-1 1,1 4-549,3 1 1,6-1-214,5-4 0,5 1-350,-1-1 1,7-1-19,0-2 1,5-3-5,-4-5 0,3 0-494,-3 0 0,1-4-160,-2 0 0,-3-8-588,0 0 0,-5-2 555,-7 3 0,-5-4 325,-2-1 0,-9 1 182,-6 4 1,-11 1 30,-8 2 0,-8 3-401,-4 5 0,-3 5-532,0 3 0,4 3 1176,3 4 0,-3 3 0,1 5 0</inkml:trace>
  <inkml:trace contextRef="#ctx0" brushRef="#br0">16240 17211 7908,'-11'0'0,"0"0"483,-1 0 1,1 3 669,-1 4 1,2 2-294,3 10 1,-4 0 372,4 4 1,2 0-688,1 0 1,3 0-173,1 0 0,5-2-75,2-2 1,9 1-92,3-4 1,2-2 26,2-7 1,4-2-63,-1-5 0,5-1-90,-5-3 1,5-7-100,-4-8 0,3-7-456,-3 0 0,-6-10-673,-6 2 0,-3-4 545,-5 0 1,-3 4-423,-8-1 0,-8 11 440,-11 9 1,-10 9-40,-9 6 0,-1 10 73,1 9 0,3 7-110,4 5 0,11 2 157,5 1 1,10 0 500,6 1 0,6-1 0,4 0 0</inkml:trace>
  <inkml:trace contextRef="#ctx0" brushRef="#br0">16743 17600 7908,'-17'-11'4609,"-2"4"-3911,3-3-747,-1 8 1,16-4 180,5 2 1,6 3-81,5-3 1,-1-1-53,5 1 0,5 0 0,6 4 0</inkml:trace>
  <inkml:trace contextRef="#ctx0" brushRef="#br0">17154 16960 7826,'-5'-29'0,"-1"7"1718,-6 11 290,6-1 1,1 12-772,5 0 0,0 3 418,0 8 0,-4-1-817,0 10 1,0 2-395,4 5 1,0 5 30,0-2 1,0 7-203,0 1 0,4 5-653,0-1 0,1-1 25,-1 1 0,-2-1-234,6 5 0,0-9-426,3-3 1,1-5-1453,-1-2 0,0 2 2467,1-10 0,-1 0 0,1-7 0</inkml:trace>
  <inkml:trace contextRef="#ctx0" brushRef="#br0">17759 16971 7877,'7'-17'0,"3"-4"0,-2 6 0,2-4-530,1 4 1,4-2 553,1 2 0,-1 2 819,-4-2 1,-1 3-509,-2 0 0,-3 1-7,-5-1 0,0 1-14,0-1 1,-1 2-120,-3 3 0,-7-2 189,-8 5 0,-4 0-89,-4 4 0,2 0 85,-6 0 1,1 1-81,-5 3 0,3 3 91,1 4 0,3 0-94,5 1 0,4-1 104,0 1 1,7 3-86,0 0 1,6 0 78,6-3 1,1-1-188,3 1 1,2-1 5,6 0 1,4-3-388,3 0 0,1-1 200,-1 5 1,2-5-348,-6 1 1,4-2 90,-4 2 1,0 2-84,-3-2 0,-1 1 101,1-2 1,-6 5 25,-2-1 0,1 0 310,-1 5 1,0 1-51,-4 2 0,-2 3 106,-1 1 1,-4 5 143,-4 2 0,-2-1 158,-2 2 1,-4 4-272,-8 7 0,-3 4-501,-8 3 0,17-24 0,0 0 261,-3 3 0,-2 1 1,-1-1-1,-2 0-146,-1 4 0,0 1 0,-1-3 0,1-1-427,0 2 1,3-1 0,3-5 0,3-2-23,-13 19 0,10-6-827,12-6 1,7-6 497,5-5 1,10-10 951,9-1 0,3-6 0,1-2 0</inkml:trace>
  <inkml:trace contextRef="#ctx0" brushRef="#br0">17862 17485 7846,'-21'-10'5611,"2"3"-2134,2 2-2231,11 5 1,3 5-730,11 2 1,1 5-105,10 3 1,1-2-324,7 2 0,-3-6-156,2-2 1,2 1-132,-1 3 1,-4-1 242,-4-2 1,-5 1 163,1-5 0,-2 3 288,-2-3-49,-4 0-848,-2-4 1,-10-4-489,-3 0 1,-2-5 151,-2 2 0,0-3 369,-4-2 0,-1 5-1344,-6-1 0,0 6 834,0-2 1,-5 2-1484,-2 2 2359,-8 0 0,-3 6 0,-5 0 0</inkml:trace>
  <inkml:trace contextRef="#ctx0" brushRef="#br0">17942 17588 7899,'0'-6'-217,"0"1"-138,0 0 1081,0 3-178,0-3 408,0 5 1,-5 0-310,-3 0 1,-2 0 12,-1 0 1,-1 0 193,1 0 0,-5 4-376,-3 0 1,1 5 53,-1-2 1,5 5-160,-1 3 0,2-1-157,1 5 1,2-4-159,3 4 0,2-3 133,5 3 0,0 0-178,0 3 0,6-3-4,5 1 0,2-3-78,6 2 0,0-2-30,4-6 1,1-1-91,3-2 0,-2-3-472,6-5 0,-5-1 331,5-3 1,-2-4-500,1-7 1,-2-6 303,-5-6 1,-6-1-101,-6 1 0,-5 3 168,-6-2 1,-6 0 36,-5 0 0,-11 7-86,-8 0 1,-3 10 505,-2 5 0,-4 3 0,-2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16537 11352 8009,'0'-17'1703,"0"-4"-936,0 6 901,-5 0-592,4 8-432,-4 2 0,6 5-284,3 0 0,-1 4-196,4 0 1,0 5-241,0-1 1,3 3 103,-2 4 1,-3-1-154,-1 5 0,1 0 137,-1 4 0,0 1-310,-4 3 0,-2-3 122,-2 3 0,2 0 14,-6 0 1,1 0-676,-5-4 0,5-4-101,-1 0-151,5-5 705,-7 2 0,10-10-96,0-2 1,4-8 116,4-3 0,1 1 512,-6-2 0,5 4 334,-4-4 58,0 6 1,-6 1 150,-1 4 0,0 8 34,-5 0 1,1 2 119,-5 6 1,1-4-314,0 4 0,0-4-173,4 4 1,0-1-119,4 1 0,1 3-207,-1-3 0,6-2 85,5 3 0,2-4-50,2 7 0,-1-3 271,0 7 0,0 2-131,-4 1 1,-2 10-284,-5 5 1,-1 1 68,-3 4 0,-6 0-332,-5 0 1,0-1 271,3-3 0,1-9-1312,-1-3 1,2-12-1480,3-3 2855,1-5 0,12-8 0,0-1 0</inkml:trace>
  <inkml:trace contextRef="#ctx0" brushRef="#br0">17166 11569 8009,'0'-11'617,"-6"-1"0,4 2 870,-6 3 1,5 2 1347,-5 5-2127,0 0 0,-2 6-231,3 5 1,0 2-118,3 6 1,3 4-301,-3 4 1,3 4 106,1 0 0,0 2 74,0 1 1,0 5 0,0 3 0,0 1-15,0-1 1,4 1-701,0-4 1,1-1-47,-1-4 1,-2-9 178,6-2 0,-5-9 91,5-3 0,-5-3-72,0-4 0,0-3-573,1 3 1,-2-9-977,6-7 1,-6 0 735,2-7 0,-2 0 39,-2-4 0,0 4 1095,0 0 0,-4 1 0,0-1 0,-5 1 193,1 3 1,-2 2-185,-1-2 0,-1 6 1387,1 2 1,3 0-546,1 0 1,3-2 1613,-4 5-1761,6-5 1,-2 4-243,8-3 0,6-1-356,5 6 1,6-5 74,-2 4 0,3-1-784,5 1 1,-3 3 470,3-3 0,1 3-923,-2 1 0,5 1 430,-5 3 1,1-1-583,-4 4 1,1-3 417,3 4 0,-7-6 173,3 2 0,-7 1 616,3-1 0,-5 0 0,2-4 0,-4-5 0,0-3 0,-1 3 0,1-10 0,-1 2 0</inkml:trace>
  <inkml:trace contextRef="#ctx0" brushRef="#br0">17611 11581 8009,'0'-12'549,"-1"2"686,-3 3-823,3-4 2144,-4 10-796,5-4 2108,-6 5-2684,5 5 0,-4 7-481,5 7 1,0 3-330,0 5 1,0 2-498,0 6 1,4 0 168,0 3 1,0 1-288,-4 3 1,0 2 233,0-6 1,0 0-1287,0-4 1,0-1-281,0-3 1,0-3-683,0-8 0,5-8-1316,2-7 3571,-2-2 0,5-8 0,-3 0 0</inkml:trace>
  <inkml:trace contextRef="#ctx0" brushRef="#br0">18113 11615 8009,'0'-11'521,"0"-1"1,0 1 751,0-1 1,-1 5 23,-3-1 0,2 6 32,-6-2-730,1 2 0,-4 8-163,4 1 1,-2 5-196,5 3 1,0 3-15,4 4 1,-3 3 13,-1 1 1,0 3 0,4 6 0,-4 3-15,0 0 1,1 0 28,3-4 0,-4 4-29,0 0 1,0-1-288,4-6 0,-1 0-181,-3-4 0,3-2-1377,-3-6 1,8-3 130,3-9 0,4-3-321,0-8 1,4-7 162,0-8 1,1-7 1077,-5 0 1,-3-5 566,-1 5 0,-4-1 0,1 4 0,-3 1 659,-1 3 1,-1 3-518,-3 5 1,-3-1 1236,-4 1 0,-2 4-253,-2 4 0,6 1 817,-2 2-1082,2 0 0,3-1-357,2-3 1,5 3-302,7-3 0,1-2 24,10-2 1,3-1-652,5 2 0,5-3 354,-2 2 1,3-1-864,2 1 0,-2 3 443,-3 5 1,2 0 97,-6 0 0,4 0-139,-8 0 0,4 0-58,-7 0 1,-3 0 145,0 0 1,0 0 214,-1 0 1,0 0-1,-3 0 1,-1 0-285,1 0 512,-6 0 0,4-5 0,-3-1 0</inkml:trace>
  <inkml:trace contextRef="#ctx0" brushRef="#br0">18593 11569 8009,'10'-11'-72,"-2"-1"0,-2 2 4345,-2 3 416,-3-3-2517,4 8-1260,-5-3 0,0 12-404,0 4 0,0 7-528,0 8 0,-1 4 94,-3 4 0,2 9-232,-6 3 0,2 3-293,-2 1 0,-1-3-524,6 2 0,-3-7-1692,3-4 1,1-7 1262,-1-5 1,3-7-659,3-4 2062,-1-2 0,8-7 0,-4 0 0</inkml:trace>
  <inkml:trace contextRef="#ctx0" brushRef="#br0">19130 11238 8009,'-17'-10'1384,"-2"2"1,2-1 66,-2 6 1,5-1-670,-2 4 1,4 5 225,0 3 0,1 2-150,-1 1 0,6 2 168,2 2 0,3 2-479,1 2 1,0 2-36,0-2 1,5 4-349,3 4 1,6-3 51,1 2 0,5-1-425,-1-3 0,3 0 218,1-3 1,0-3-796,-1-4 1,1 2 404,0-3 1,4-2-561,-1-9 1,6 0-217,-1 0 1,-4-5-488,0-3 0,-3-3 24,-1-4 0,-4 2 828,0-2 1,-10 6 50,-1 1 499,-6 6 0,-7-3 711,-3 5 1,-3 1-46,-4 3 0,-3 3 160,-5 9 1,4-2 338,0 5 1,4-4 1314,-4 4 0,5 0 423,-1 4 0,2 5-1473,2 2 1,4 4-269,3 5 0,3 1-385,1 6 1,1 5-750,3 2 1,-1 1-51,4 0 0,-3 2-211,4-3 1,-6-1 367,2 1 1,-8-10-92,-3-1 1,-8-6-1559,-5-6 0,1-2 638,-3-5 1,5-3-3621,-6-4 4738,3-6 0,-7-7 0,1 1 0,-1 0 0</inkml:trace>
  <inkml:trace contextRef="#ctx0" brushRef="#br0">16435 13168 8009,'-5'-23'265,"-2"2"666,1 2-166,-4 2 706,8 11-405,-3 1-520,5 5 0,2 1-440,1 3 1,0 2 74,5 6 0,-1 0-70,5 4 0,-5-4 72,1 4 1,-1 0-461,5-1 1,-1 4-40,1-3 0,-6 3-307,-2-4 1,1 1 374,-1 0 1,1-4-39,-1 3 1,-3-2-1006,3-1 0,-3-1 567,-1 0 0,-4 1 563,0-1 0,-5-3-22,2-1 1,-5 5-60,-3 3 1,1 0 241,-5-3 0,1 3 0,-1 0 0,-2 2 311,2-2 1,1-2 713,-1 2 0,5-2 2898,-1-2-1967,2 0-1455,7 1 1,2-2-210,8-2 1,3 2-134,9-3 0,-2 5 51,5 3 0,-4 3 0,4 5 1,-4 1-211,4 2 1,-6 4 56,-2 4 1,-1 0-540,-6 0 0,0 4 280,-4 0 0,-4 1-701,0-5 0,-4-5 416,0-2 1,-1-7-2916,1-1 1913,-2-5 1489,9-3 0,-9-6 0,4-5 0</inkml:trace>
  <inkml:trace contextRef="#ctx0" brushRef="#br0">16869 13408 8009,'-16'-15'1726,"1"0"1,-4 1-865,4 6 0,0 3-451,3 5 0,2 5-520,2 3 0,3 2-16,5 1 229,0 6-308,0 1 263,5 4 1,2 6 78,4 3-1172,-4 2 699,3 1 1,-4 2-892,6 2 827,-1-3 0,-1 10-131,-2-4 1,1-3-138,-6-3 1,2-2-10,-1-7 1,-1-4 675,4-7 0,-4-7 0,6-6 0,-5-9 0,1-6 0,-1-10 0,-2 0 0,6 1 0,-6-5 0,2 0 0,-3 1 216,-1 3 1,-4 1 442,1 3 1,-6-1 665,1 5 1,2-2-572,-2 2 0,4 3-348,-3 1 1,4 0-165,-1 3 0,4-2-579,4-2 1,4 5 153,7-1 1,3 6 21,5-2 0,5 3-505,2 1 1,-1 0 219,2 0 0,-5 0-183,5 0 0,-5 1 91,5 3 1,-6-2-3,2 6 0,-7-6 206,-1 2 1,-3-3 333,3-1 0,-5 0 0,-3 0 0,-6 0 0</inkml:trace>
  <inkml:trace contextRef="#ctx0" brushRef="#br0">17246 13511 8009,'0'-18'0,"-4"-3"883,0 2 0,0 2 174,4 2 0,-4 2 410,0 2 0,1-1 192,3 1-721,0 4 0,3 4-117,1 6 0,4 6-330,-4 10 1,0 6-337,-4 9 1,0 5 100,0 3 0,0 10-987,0 1 0,-4 4-342,0-7 0,0-2-594,4-6 0,0 1-644,0-5 0,1-6 1203,3-9 1,4-11-485,7-8 1592,-2-2 0,8-8 0,-3 0 0</inkml:trace>
  <inkml:trace contextRef="#ctx0" brushRef="#br0">17554 13420 8009,'0'-18'3503,"-1"-3"-1650,-3 6 1163,3 5-1422,-5 0-1156,6 9 0,0 2-275,0 10 1,0 7-193,0 9 1,0 2 59,0 5 0,-1 6-153,-3 1 0,3 4-348,-3 1 0,-1-1 351,1 1 0,1-6-1202,3-1 1,0-5-250,0-4-246,0-2 977,0-10 1,5-9-278,2-13 1,2-4 338,-1-11 0,2-3 777,-2-5 0,-2-1 0,2 1 0,-6 3 0,2-2 0,-3 1-204,-1 3 0,-1 3 204,-3 0 0,-2 5 1399,-6-2 1,5 5-289,-1 3 1,0-1 90,-3 6 1,3-1-87,1 4-492,4 0-666,13 0 1,1 0 98,11 0 0,-1 0-254,2 0 0,3 1 219,1 3 1,3-2-428,-3 6 1,3-4-63,-3 3 0,0-3-170,-4 4 1,-1-6 216,1 2 0,-1-2-81,-3-2 1,2 0-425,-2 0 1,-2-3 365,-2-5 0,-2 1 152,-2-8 0,1-3 407,-1-1 0,-5 1 0,-2-1 0,-2 1 0,-2-1 0,-6 1 0,-1 3 0,-3 2 0,-2-2 0,5 3 0,-1 0 0,2 4 0,-2 1 0,-1-1 0,5-3 0,1-1 944,3 1 0,0 0 306,0-1 2304,5 1-354,1-1-1271,5 6 0,0 6-987,-4 8 1,-2 8-438,-5 7 1,0 6-59,0 9 0,-1 3-169,-3 4 1,2 2-366,-6 3 1,0-3 130,-3 2 1,0-3-1228,-1-4 0,6-4-390,2-8 0,3-3-1170,1-8 1,6-4-1394,6-7 4136,-1-3 0,11-10 0,-5-1 0</inkml:trace>
  <inkml:trace contextRef="#ctx0" brushRef="#br0">18525 13751 8009,'-18'0'0,"1"0"378,6 0 1,1 1 373,2 3 0,-2 3 766,2 9 0,-2 0-728,-1 3 0,-4 7-1881,-1-4 0,2 4 494,7-3 0,-2-1-2512,5 1 3109,-5-5 0,-2 4 0,-7-5 0</inkml:trace>
  <inkml:trace contextRef="#ctx0" brushRef="#br0">19244 13317 8009,'-5'-26'0,"-3"4"0,0 6 2212,0 1 0,-2 6-1058,2 2 0,2 5-558,-2 2 1,6 5-195,-2 7 0,-1 6-269,1 4 0,-1 3 19,1 5 0,3 0-14,-3 5 0,-1 3-52,1 0 0,-3 4-213,3-4 0,-4 4-799,4-4 1,1 2 491,3-5 0,0-4-788,0-8 1,3-1 463,1-3 1,5-4-290,-1-7 1,2-5 477,1-6 1,1-9 10,-1-7 1,-1-2 345,-2-2 0,-3 0 367,-5 0 0,0 1 801,0 3 1,-5-1-670,-3 5 0,-3-2 1461,-4 2 0,2 6-692,-2-2 0,-2 3 555,2 1 1,0-2 3,3 5-992,6 0-589,1 4-279,25 0 0,0-1 49,19-3 0,1 2 224,2-6 0,2 5-492,2 0 1,0-3 164,-1 3 1,0-1-673,-3 4 1,-8 0 114,-7 0 1,-4 1 74,-4 3 0,-3-2 230,-5 6 0,-3-5-572,0 0-259,-6-1 956,8-2 0,-8-2-29,1-1 1,-1-4 135,-2-4 1,0-1 69,0 1 1,-4 0 248,0-1 0,-5-3 0,2 0 0,0 0 226,0 3 0,0-1 193,0-2 0,2 2 1182,5-2 0,0 3-744,0 0 1,0 1 321,0-1 0,5 2-541,2 3 1,0 1 1421,0 6 1,-3 7-546,4 4 1,-6 11 26,2 8 1,-4 10-986,-4 5 0,-3 2-200,-9 7 1,4-1-782,-4 4 0,4-1-479,0-3 1,6-5-1859,2-10 0,3-5 1437,1-10 0,5-6 1324,3-6 0,3-5 0,4-6 0,3 0 0</inkml:trace>
  <inkml:trace contextRef="#ctx0" brushRef="#br0">19941 13248 8720,'-18'-11'1601,"-2"1"-518,5 2 1,-1-1 3247,5 5-1110,-1-5-2467,6 8 1,6-4-618,8 5 0,11 0 31,4 0 0,8 0-827,4 0 1,0 0-65,7 0 0,0 0-468,4 0 1,-2 1 289,-2 3 1,1-1-1046,-5 4 1,3 0 677,-7 0 1,0 3 662,-11-2 0,-3 1 109,-8-1 0,-2 2 149,-2-3 1,-5 0 346,-6 0 0,-9 1 0,-6-2 0,-4-1 0</inkml:trace>
  <inkml:trace contextRef="#ctx0" brushRef="#br0">20181 13294 8009,'-12'0'3126,"1"5"-657,-1 3 1,5 3-808,-1 4 1,2 4 700,-2 8 1,-2 7-2459,2 8 0,0 4 44,0 3 0,-1-1-2356,5 6 1,0-6 1506,4 1 1,0-7-2085,0-4 2984,0-2 0,0-7 0,0-1 0</inkml:trace>
  <inkml:trace contextRef="#ctx0" brushRef="#br0">20660 13077 8009,'-5'-18'0,"-1"-1"1662,-5 8 1,-1 2-626,1 9 0,-1 0-349,1 0 1,-1 6 182,1 6 1,1 4-334,2 7 1,-1 1-254,6 3 1,-1-3-59,4 2 1,0-1-164,0-3 0,5 2-174,2 3 0,5-7-320,3 3 0,-1-8 31,5 1 1,0-4-619,4 0 0,-2-2 66,-1-2 1,0 0 338,-5-4 0,4 0-568,-4-4 1,1 0-78,-5 0-314,-5 0 1571,-1 0 0,-5 0 0,-5 0 72,-2 0 1,-3 5 170,-2 3 1,1-2 2039,-1 2 0,1-1-1102,-1 5 0,5 3 560,-1 0 1,6 4-905,-2-4 1,3 7 1205,1 1 0,0 1-1160,0 6 0,0-3-811,0 4 0,-2-1-210,-1 4 0,0 2-475,-5 2 0,-1-3 603,-6 4 0,-2-8 204,-6 0 1,-1-5-3652,-3 5 0,3-11 3457,-3-1 0,-2 0 0,0-1 0</inkml:trace>
  <inkml:trace contextRef="#ctx0" brushRef="#br0">16480 14859 7893,'-5'-30'0,"3"4"4493,-6 7-3352,6 2 1,-4 12 639,6 5-1252,0 5 0,0 10-437,0 1 0,2 3 15,2-4 1,-2 5-574,6-1 0,-6 3 183,2 1 0,-1-4-6,0 0 0,-1 0-33,1 4 0,-1-2-451,-2-2 1,0 2-28,0-6 0,-4 4 269,0-4 1,-3 4 48,3-4 1,-4 4 141,4-3 1,-3-1 223,3-4 0,-1 1 176,1-1 0,3 0 237,-3 1 0,-1-5 703,1 1-591,0-5 741,-1 7 0,4-8-457,-3 6 1,-1-4 95,1 3 1,0 1-299,4 3 0,0 1-381,0-1 1,0 2-114,0 2 0,0 3-132,0 5 1,2 1 351,1 3 0,-1 2-11,2 5 1,-3 5 55,-1 3 0,-1 4-189,-3 3 1,1-2-277,-4 3 1,0-5-206,0-3 0,2-2-1193,5-6 835,0-5 1,5-7-729,2-11 1,7-6-1489,1-9 2982,6-7 0,-9-7 0,5-5 0</inkml:trace>
  <inkml:trace contextRef="#ctx0" brushRef="#br0">16812 15110 7893,'0'-17'2990,"-6"5"-2175,-1-4 1,0 9 642,0 3 1,-1 8-707,-3 3 1,3 10 157,1 6 0,4 5-363,-1 6 1,2 5-426,-2 3 1,3 3-160,-3 0 1,3 2-288,1 3 0,0-2-200,0 5 1,0-6-20,0-1 0,0-7-1211,0-8 0,0-3-282,0-6-912,5-4 2101,-4-6 1,8-14 276,-5-9 0,4-6 570,0-5 0,-2-1 0,2 0 0,-5-4 151,0 1 0,-1 0-190,-2 7 1,0-2 672,0 2 1,0-2-305,0 2 0,0 1 787,0 3 1,0 3-350,0-4 1,0 4 306,0 0-715,0 1 1,6 1-125,5 2 0,2-1-155,6 5 1,4-3-202,4 3 0,1 0-516,-2 4 0,2-4 380,3 0 0,0 1-650,-4 3 0,0 0 338,-5 0 0,1 0-287,0 0 1,-1 0 291,-3 0 0,1-2 563,-5-1 0,1-4 0,-5-4 0,-5-1 0,4-4 0,-3-2 0</inkml:trace>
  <inkml:trace contextRef="#ctx0" brushRef="#br0">17246 15224 8120,'-12'-11'788,"4"3"-244,1 0 1,-1 6 438,-3-2 0,3-1 2429,1 1-1714,4 0-691,-2 4 0,5 3-479,0 4 0,4 6 174,0 10 0,3 5-277,-3 2 1,0 12-373,-4 4 1,0 7-283,0 1 1,-5 5-605,-3 2 1,-1-1-1263,2-7 0,2-7 109,5-8-999,0-8 2985,0-7 0,0-17 0,0-7 0</inkml:trace>
  <inkml:trace contextRef="#ctx0" brushRef="#br0">17645 15201 7856,'-11'-29'0,"-1"1"956,1 5 0,5 5 3556,2 3-3069,3 3-694,1 0-702,5 6 0,0 7 71,2 10 0,-2 6-225,-5 6 0,0 9 13,0 2 0,-1 8 6,-3 0 1,-2 2 8,-5 2 0,0-2 22,4-2 0,-3 2-486,2-2 0,2-4 221,-2-3 0,6-6-1299,-2-6 1,4-7 184,4-4 1436,2-6 0,10-6 0,2 0 0</inkml:trace>
  <inkml:trace contextRef="#ctx0" brushRef="#br0">17588 15487 7856,'-23'0'0,"2"0"0,2 0 3212,2 0-2115,11 0 0,1-2-65,5-1 0,1-2 122,3-3 0,7-3-1474,8-1 0,8-1 240,3-6 1,3 5-214,2-1 0,-1 2 284,0 2 1,-3 0-717,-1-1 0,-1 2 304,2 2 0,0 3-973,-4 5 1,-2 0 533,-5 0 1,0 0-293,-5 0 545,0 0 0,-3 0 191,-1 0 1,-3 0 415,-1 0 0,-4-5 0,1-2 0,2-3 0,0-2 0</inkml:trace>
  <inkml:trace contextRef="#ctx0" brushRef="#br0">18034 15098 7856,'-6'-11'0,"0"0"1514,-5-1 1,4 5 129,4-1 547,-4 5 663,6-2-619,-4 5 0,5 3-1553,0 4 1,4 7-477,-1 13 1,1 2-731,-4 5 0,0 6 431,0 2 1,-4 6-1329,1 1 0,-5 1 804,4-4 0,-3-2-1669,3-2 1,-1 4 84,1-8 402,3 2 793,-4-21 397,5 8 145,5-19-818,-4 7 1282,9-14 0,-4 4 0,6-5 0</inkml:trace>
  <inkml:trace contextRef="#ctx0" brushRef="#br0">18308 15612 7856,'-5'12'0,"-3"-1"0,-2 4 1862,-2 1 1,1 0-871,0-1 0,-1-2 253,1 2 0,3-2-1197,0-2 0,5 1-1007,-5-1 1,4 2 765,-3 2 193,-1-7 0,-8 12 0,-2-7 0</inkml:trace>
  <inkml:trace contextRef="#ctx0" brushRef="#br0">18959 15213 7829,'-12'-12'-1310,"-3"1"1048,0-1 1,3 1 2538,5-1 1,4 5-1029,-1-1 0,3 1 230,1-5 0,1 2-790,3 2 1,8 0-437,7 4 1,2-5-758,2 1 0,5 3 392,2 1 1,2 3-264,-1 1 1,4 0 296,-4 0 0,5 0-1369,-1 0 1,0 5 568,7 3 0,-9-2-615,1 2 1,-3-2 212,-1 2 1280,-2 2 0,0-4 0,1 6 0</inkml:trace>
  <inkml:trace contextRef="#ctx0" brushRef="#br0">19233 15201 7829,'-17'-5'3841,"5"4"-1835,-4-3-1396,4 3 0,0 7-208,1 6 1,4 1 578,4 10 1,-2-1-744,1 8 0,-4 11-676,4 8 1,-5 1-834,2-1 0,0 2 860,0-1 1,4-5-1631,0-3 1,1-5 2040,2 1 0,-5-7 0,-1-4 0</inkml:trace>
  <inkml:trace contextRef="#ctx0" brushRef="#br0">19770 15121 7774,'-17'-14'3528,"-2"3"1,2 1-83,2 6-3094,8 3-210,2-4-35,5 5 1,6 1-442,5 3 0,6-3-730,6 3 0,1-2 609,2 2 0,0-3-203,4 3 1,-1 1-768,2-1 1,-3 4 569,-5-5 1,0 5 297,-1-4 0,1 1 206,0-1 0,-5-3-18,-3 3 1,-2-3-313,-2-1 681,1 0 0,-6 0 0,-1-5 0,-5-1 0</inkml:trace>
  <inkml:trace contextRef="#ctx0" brushRef="#br0">19941 15224 7774,'-23'18'0,"1"3"1112,3-2 1,-1 8 1479,5 3 1,0 0-1357,3 0 1,1 1 121,-1 3 1,5 0-1553,-1 0 1,4 2 135,-3 2 1,3-1-56,-4 5 0,2-8 143,-2-4 0,2-3-1419,2-12 0,3 4-1524,-3-3-1181,-2-1 4094,4-9 0,-13 4 0,3-3 0</inkml:trace>
  <inkml:trace contextRef="#ctx0" brushRef="#br0">20523 15030 7774,'10'-27'163,"-2"1"1,-3-1-110,-5 4 1,0 5 899,0 3 0,-1 4-389,-3 3 0,-2-1 872,-6 5 0,0 2-267,-4 6 1,-1 3 155,-6 8 1,0 3-575,0 5 1,2 5 65,1 2 1,5 3-554,8 2 0,-2-1-36,5 0 1,1 0-346,7 1 1,4-6 159,7-2 0,3-8-852,5-4 0,5-4-192,2-3 0,3-3-809,1-5 0,1-1 645,-1-3 1,-1-2-87,-3-6 0,-3 1 392,-8-1 1,-3 5-138,-4-1 690,-6 6 1,-2-2 100,-8 8 0,-2 2 350,-6 5 0,0 6 296,-3 2 0,2 2 476,-2 2 0,-2 0 21,2 0 1,3 0 1086,5 0 1,1 1-193,-2 2 0,-1-2-972,5 3 1,0 2-420,4 2 0,0-2-183,0 1 0,0-3-191,0 3 0,-1 1-323,-3 3 0,-3 0-356,-9 1 0,-3-1 79,-7 0 0,-5 3-726,-7-3 1,1 2-4447,-4-9 5703,-1-1 0,-8 1 0,1-1 0,1 0 0,1-2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15635 11901 8070,'-11'0'0,"-1"0"-292,1-6 0,3 5-365,1-3 0,3-1 1102,-4 2 0,6-3 2000,-2 3-1645,3 1 1,1-4 142,0 2-127,0 3-544,5-4 0,1 5-39,5 0 0,5 0-42,-1 0 1,4 0-129,-4 0 1,7 4 76,1-1 0,1 1-183,6-4 1,1 0-163,3 0 1,4 0 114,0 0 1,5-4 93,-1 1 0,-3-5 24,-1 4 1,-6-1-168,-1 1 1,-6 3 19,2-3 1,-8 3 182,-4 1-141,-2 0-209,-2 0 18,0 0 1,-3 0-123,0 0-55,-6 0 129,3 0 7,-5-5 152,0-1 1,-5-5 6,-2 4 0,-5-2-3,-3 5 0,-3 0 16,-5 4 0,-5 0 155,-2 0 0,-3 0-132,-1 0 1,-2 5 147,-2 3 0,3 1-133,-3-1 1,2 2 344,2-3 1,3 2 33,1-1 1,6 1 161,1-6 1,5 5 317,7-4-497,4 0 0,2-3 109,5 3 0,5-3-72,3 3 0,7-3 193,4-1 1,3-1-92,1-3 1,5 2-329,2-6 1,4 0-2,4-3 0,-2 3-149,2 1 1,1 0 75,-1 0 0,2-3-156,-2 2 0,-3 2 12,3-2 0,-3 5 78,-5 0 0,-2 1-343,-5 2 0,-9 0 125,-3 0 0,-7 2-437,0 1 405,-3-1 0,-6 7 111,-3-6 0,-2 6-87,-1-1 0,-6-2-172,-2 2 0,-2-6 56,-2 2 0,-4 1 153,1-1 0,-6 4 193,1-5 1,-2 3-36,-1-3 1,0 0 324,0 5 0,-4-5 91,-1 5 1,3-4 361,5 3 1,5-3 898,7 4-1133,2-6 1,12 3-340,5-5 1,11 0 128,12 0 0,5-3-268,6-1 1,6-5 93,2 1 0,2 2-2552,2-2 2489,4 1 0,1-3 0,3 2 0,-5 4 0,-2 3 0</inkml:trace>
  <inkml:trace contextRef="#ctx0" brushRef="#br0">17086 11489 8046,'-18'-11'1360,"1"0"-680,6-1 738,0 6-431,4 1-303,2 5 0,6 0-237,3 0 1,8 0-24,7 0 0,2 5-355,2 2 1,1 0 121,3 0 1,-2 1-631,6 3 262,-6 1 197,8-6 1,-8 4-615,6-2 0,-5 1 319,5-2 1,-6 2-270,2-5 1,-7 0 56,-1-4 1,-3 0-18,3 0 0,-9-6 59,1-6 0,-6-1 121,3-6 1,-6-1 44,2-7 0,-8 3 47,-3-2 1,-5 2 256,-3 1 0,-3 0-105,-4 0 0,-1 2 365,0 1 1,4 0 45,0 5 0,4-2 243,-5 2 0,8 3-122,0-4 1,2 0 287,6 1 0,2-2-205,6 2 0,3 1-114,9-5 1,3 5 130,7-1 0,5 2-151,7 2 0,-1 0-164,4 4 0,1 2-178,4 5 1,0 1-233,-1 3 0,-4 2-449,-3 6 1,-5 3 382,-6 0 0,-2 5-413,-10-1 0,-1 3 285,-6 1 1,-3 1-183,-5 3 1,-4-3 110,0 2 0,-5-3-100,2-4 1,-3 1 301,-2-4 0,2 0 358,2-1 1,0-2 898,4 2 0,-4-2-612,4-2 1,-1 2 717,1 2 0,3-1-485,-3 5 0,4-5 86,4 2 0,3 0-278,4-1 1,2 4-152,2-3 0,9-3-455,10-5 1,6-3-502,5-5 0,6 0-168,2 0 0,3-9-1228,1-2 1,-3-7-1580,-1 3 3632,-10-5 0,7 6 0,-11-5 0,-2-2 0,-4 0 0</inkml:trace>
  <inkml:trace contextRef="#ctx0" brushRef="#br0">12483 12586 7904,'-11'5'-103,"-1"-4"103,1 3 475,4-3 0,-3-1-40,3 0 1,0 0-15,0 0 1,4-1-78,-1-3 1,4 2 167,4-6 0,4 0-71,7-3 1,3 3-34,5 1 0,3 0-140,1 0 0,5-2-90,-2 5 1,2-4-76,-2 5 0,3-2 152,-2 1 1,0 3-279,0-3 1,-3 2 72,-5 2 0,-2 0-224,-2 0 1,-2 0-101,-6 0-112,-4 0 503,-2 0 346,-5 0-704,-6 0 0,0 0 84,-5 0 1,3 0-413,1 0-799,4 0-1049,-7 0 2417,9 0 0,-5 0 0</inkml:trace>
  <inkml:trace contextRef="#ctx0" brushRef="#br0">17394 7081 8030,'0'-22'0,"0"8"2118,0-5-1356,0 0 1,0 7 105,0-4 0,0 4-393,0 0 1,4 5 330,0-1 1,4 4-285,0-3 0,-2 4-100,2-1 1,-4 4-155,3 4 0,-3 2 29,4 6 1,-6 3-292,2 0 0,-2 6 89,-2-2 1,0 6 162,0 2 1,0-1-30,0-3 1,-2 0 0,-2 0 0,2 0-54,-6 0 0,6-2-856,-2-2 1,-2 1-299,-2-4 0,2 3-602,-2-4 0,4 0 484,-3-3 0,3-1-16,-4 0 630,1 1 0,-5-1-102,1 1 628,-1-1 0,1-3-138,-1-1 0,1 0 651,0 0 0,0 0-9,4-4 1,0 0 1353,4 5 392,1-6-1616,-3 8 1,7-3-153,1 4 1,0-3-163,5-1 1,-2 1-36,2 3 0,2 5-85,-3-1 0,2 1-275,-1 0 0,1 1 24,-6 6 1,6 1 14,-1 3 1,-3 1-16,-1 2 0,1 3-254,-1-2 0,0 2-285,-4 1 1,0-4 274,0 1 0,-2-6-901,-2 2 1,2-7 527,-6-1 0,6-5-340,-2 1 1,3-6-1441,1-1 2424,0-6 0,0 4 0,0-6 0</inkml:trace>
  <inkml:trace contextRef="#ctx0" brushRef="#br0">17896 7252 8030,'-11'-11'0,"0"-1"4446,-1 1-3307,-4 0 1,3 4 347,-2 3 1,6 3-415,1 1 1,2 5-53,-2 3 0,3 3-1115,5 4 0,0 5 146,0 6 1,2 3-239,1 6 0,0-1 228,5 0 1,-6 4-839,2 0 1,2 5 424,2-1 0,-2-2-1354,2-2 1,-4-8 294,3-3 1,-3-4 112,4-4 0,-5-4-1542,5-7 2230,-5-3 0,5-14 629,-4-3 0,0-7 0,-4 0 0,0 1 0,0-1 0,-1 2 0,-3-2 0,-2-2 223,-6 6 1,-3 0 437,0 3 0,-4-3 916,4 0 1,-1 4 750,5 3 1,-1 2-103,1-2-890,5-2-901,1 9 1,15-8-921,5 5 0,10-5 380,6 1 1,3 0-247,4 0 1,-2-1-150,2 5 0,1-1-622,-1 1 0,0 3-250,-4-3 0,1 3 614,-1 1 0,-5 4 94,-2 0 0,-4 3 231,-4-3 1,-2 0-126,-1-4 1,-4 0 162,4 0 0,-7-1 70,-2-3 0,-3-3 325,4-4 0,-6 0 0,2-1 0,-3 1 0,-1-1 0,-5 0 0,-3-4 0,2 4 0,-1-4 0,-1 4 0,-4 0 0,1 1 0,0 0 0,-1-1 0,1 1 0,1 3 1504,2 0 1,2 1 2575,2-5 1190,3 6-3638,-4 1 1,5 10 532,0 3 0,5 7-1447,2 4 1,2 8-310,-1 3 1,1 8-1041,-6 4 0,1 6 467,-4 2 0,0 3-1594,0-4 0,0 5 62,0-5 0,0-4-1091,0-7 1,0-9-592,0-6 2616,5-11 0,2-8 762,4-8 0,0-2 0,1-5 0</inkml:trace>
  <inkml:trace contextRef="#ctx0" brushRef="#br0">18559 7264 8030,'-18'-2'0,"3"-1"0,2 0 2824,2-5 0,3 6 23,1-2-1071,4-2 0,-2 3-602,5-4 1,6 3-66,6-4 0,9 2-1300,10-2 0,0-1 147,0 6 0,2-5-1367,-3 4 0,3-1 955,2 1 1,3 3-1829,0-3 1,-4 3 902,-4 1 0,-4 1-343,1 3 1,-5-2 797,-3 6 1,-2 0-299,-6 3 895,-4 1 1,-2-1 328,-5 0 0,0-3 0,0 0 0,-5-6 0,-2 3 0</inkml:trace>
  <inkml:trace contextRef="#ctx0" brushRef="#br0">18833 7207 7927,'-16'5'796,"2"-3"-612,-5 6 1,2-4 2148,2 3 0,0 1-1178,7 3 1,3 3 1339,1 5 1,3 2-1728,1 9 1,5 2-1247,2 6 1,5-1-389,3 4 0,-2 0 619,2 1 0,2-3-2099,-2-4 0,0-5 1376,-4 0 0,-4-8 970,-3 1 0,-3-3 0,-1 3 0</inkml:trace>
  <inkml:trace contextRef="#ctx0" brushRef="#br0">19370 7595 7733,'-7'-6'2152,"1"0"2889,2 6-4252,3 0 1,-5 6-430,2 1 0,1 5 1867,-4 3 0,3 1-1141,-4 3 1,4 3-2205,-3-3 0,3 3 705,-4 0 1,1 1-1038,-5 0 1,5-1 1449,-1-3 0,1-3 0,-5-4 0</inkml:trace>
  <inkml:trace contextRef="#ctx0" brushRef="#br0">19884 7298 7733,'-13'0'0,"-2"0"0,2-4 1748,-2 0 0,6 1 773,1 3-258,1-6-1749,0 5 0,5-5-65,10 2 0,4 1-313,11-4 0,5 3 76,2-4 1,5 6-826,3-2 0,-3-1 441,3 1 1,-1-3-855,1 3 0,-1 0 24,5 4 0,-5-1-274,1-3 1,-4 3 579,-4-3 1,2 3-3,-5 1 0,-6 0-372,-5 0 727,-4 0 1,-5 5 342,-4 2 0,-4 0 0,-6 0 0,-6 1 0,-10 3 0</inkml:trace>
  <inkml:trace contextRef="#ctx0" brushRef="#br0">20169 7252 7733,'-5'-6'0,"4"0"3453,-3 2-1656,-2 2-1404,4-3 1,-3 7-130,5 1 0,0 8-64,0 4 0,2 10 0,1 2 0,-1 6 24,2 5 1,-3 4 2043,-1 7 1,0 0-1318,0 4 0,-1-5-1387,-3 2 1,2-1 73,-1-3 1,-2-8 329,1-12 0,-5-7 1,3-2-1</inkml:trace>
  <inkml:trace contextRef="#ctx0" brushRef="#br0">20683 7172 7733,'-6'-6'0,"-4"1"4898,2 5-3511,-2 0 0,0 6-572,2 6 0,2 4-268,2 7 0,3 5 105,-3 2 0,-1 3-722,1 2 1,-4 4 115,5 3 1,-1-2-581,4 2 1,0-9 430,0 2 0,0-9-1249,0 1 0,4-4 602,-1-4 1,6-7-715,-1-4 0,-2-5 532,2 0 0,0-3 194,3-3 0,-1-8 36,-2-4 1,2-4 701,-3 4 0,-1-4-165,-3 4 1,-1-4 164,-2 3 0,0 1 698,0 4 1,-4-1 141,0 1 1,-5 0 749,1-1 0,0 4-649,0 1 0,2-1-37,2-3 0,3 3 917,-3 1-1298,3-1 0,7-3-383,5-1 1,7 1 31,9-1 0,-2 5-668,6-1 0,-1 2 377,4-2 0,-5 3-450,-2 5 1,1 0-173,-1 0 1,-1 1-387,-3 3 0,-5-3 359,-3 3 1,2 1 329,-2-1 1,0 0-862,-4-4 884,1 0 0,-1 0 162,1 0 1,-6-1 52,-2-3 0,1-3-13,-1-4 1,0 0-1,-4-1 1,0-3 12,0 0 0,0-6-13,0 2 1,-4-2 50,0-2 0,0 0 651,4 0 1,-4 0 819,1 1 1,-1 0 566,4 3 1,0 6 1118,0 6-1217,-5 4 1,3-1-482,-1 8 1,1 9 595,2 10 0,0 6-1167,0 9 1,0 3-370,0 4 0,0 1-282,0 0 0,-3-1-57,-1 1 0,0 7-1699,4 1 0,0-5 291,0-7 0,0-10-476,0-2 0,0-6-1126,0-5 1134,0-7 0,5-7-61,3-5 0,-2-7 412,2-4 1507,-1 0 0,5-11 0,-1 4 0</inkml:trace>
  <inkml:trace contextRef="#ctx0" brushRef="#br0">21448 7572 7733,'-7'4'3142,"-1"0"1,2 1-1256,-2-1 0,-1 2-561,6 5 1,-6 1-750,1-1 0,2 4-80,-2 1 1,0 4-2073,-3-1 1,0 6 949,-1 2 1,1 1-4717,-1-1 5341,1-3 0,-6 9 0,0-4 0</inkml:trace>
  <inkml:trace contextRef="#ctx0" brushRef="#br0">21757 7309 7733,'-12'-5'0,"1"-1"1081,-1-5 0,1 0 1451,0 4 0,4-3-1399,3 2 0,6 2-635,5-2 0,6 2-117,10-2 1,6-2-125,5 2 1,2 2-223,6-2 0,-4 6-357,4-2 1,2 3-486,2 1 0,2 0 46,-6 0 1,-3 0-1064,-1 0 1,-3 4 243,-5-1 1,-2 5 844,-5-4 1,-5 3 734,-3-3 0,3 10 0,-1-1 0</inkml:trace>
  <inkml:trace contextRef="#ctx0" brushRef="#br0">22054 7298 7733,'-17'0'2065,"5"0"-1267,-4 0 1,4 0 1110,0 0-568,6 0-434,-4 0 0,8 1-41,-1 3 0,0 7-371,-1 8 0,3 3-904,-3 1 0,3 9 297,1 2 0,0 6-777,0-1 1,0 4-105,0-1 0,0 1-830,0-1 1,0-4 853,0-8 0,5-2-605,3-5 1574,-3-5 0,5-7 0,-4-6 0</inkml:trace>
  <inkml:trace contextRef="#ctx0" brushRef="#br0">22442 7195 7666,'-15'-15'5243,"0"0"-2883,-1 5-2371,10-1 0,11 5-86,10-5 0,6 3 625,1 0 0,3 5-441,1-5 0,3 5-439,6 0 1,-1 1-208,0 2 1,0 2-474,1 1 0,-2 0 88,-3 5 1,-2-2 441,-5 2 0,-2 2-20,-2-3 1,-2 2-109,-6-1 630,1 2 0,-6-4 0,-1 6 0</inkml:trace>
  <inkml:trace contextRef="#ctx0" brushRef="#br0">22739 7172 7666,'-18'2'0,"3"1"0,2 0 1270,2 5 1,-1 0 1658,1 8 0,1-2-147,2 5 0,-1 1-1548,6 7 1,-5 3-1417,4 8 0,0 3 124,4 4 1,-1 5-1755,-3-1 1,3 2 626,-3-1 0,-1-7-84,1 2 1,-1-6-12,1-1 1280,3-8 0,-14 3 0,2-4 0</inkml:trace>
  <inkml:trace contextRef="#ctx0" brushRef="#br0">23321 6898 7654,'-11'-16'1078,"0"-2"0,-5 0 3940,1 3-4288,5 7-634,0 3 1,7 7 905,-4 1 1,3 4-428,-4 4 1,6 4-450,-2 1 0,3 4-73,1-1 0,1 2-97,3 2 1,2-1-122,5-3 1,0 1-443,-4-5 1,3 4-226,-2-3 1,2-1 343,2-4 1,3 5-1452,0-1 0,0-4 1939,-3-3 0,4-1 0,2 5 0</inkml:trace>
  <inkml:trace contextRef="#ctx0" brushRef="#br0">23413 7207 7657,'-12'11'4136,"1"4"-3055,0 0 1,0 4-213,4-3 1,-2 5-387,5 2 0,0 1 1289,4 7 0,0 4-687,0 7 0,0 13-517,0 6 1,0-29 0,0 2-548,0 0 1,0 0 0,0 0-1,-1-1-53,-1 0 0,0-1 0,-5 30-720,-9-5 0,4 4 565,-4 0 0,-1 1-1731,-2-8 0,-3-6 856,-1-14 1,-5-6 1061,-2-5 0,-6-7 0,2-8 0,2-3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12049 13477 8104,'0'-12'-450,"4"5"-56,0-1 0,1 4 286,-1-3 1,-3 3 54,3-4 1,1 4 64,-2-3 100,1 4 0,-2-2 0,1 5 0,-1-5 0,3 4 0,-5-4 0,0 5 0,0 0 0</inkml:trace>
  <inkml:trace contextRef="#ctx0" brushRef="#br0">12163 13408 8090,'-7'0'212,"-1"0"353,5 0-169,-7 0 1,9-1-161,-3-3 0,2 3 975,-2-3-761,3 3 0,-6 1 262,3 0-242,3 0-206,-9 5 1,4 1-85,-6 6 1,-4 3-1,-3 0 1,-4 5 19,-4-1 0,-3 12 35,-8 3 1,-3 4-363,-5 0 0,-3 3 237,24-19 1,0 1-1,-1 2 1,-1-1 67,2-1 0,1-1 1,-25 22-164,8-10 0,6-1 105,9-3 0,2-3-56,1-8 0,5-3-236,3-4 1,6-1-340,1 1 0,2-1 314,-2 1 1,-1-5 84,6 1-1045,-1-6 351,4 3 1,1-3 153,3 1 0,3-1-65,9 1 0,-2-1 192,5-2 1,1-4-60,7 0 1,-2-1 118,5 1 1,1-1 464,3-2 0,0-9 0,1 4 0</inkml:trace>
  <inkml:trace contextRef="#ctx0" brushRef="#br0">12152 13819 8090,'18'-16'-177,"-2"-1"177,-5-2 0,0 3 683,-4 4 0,2 1 310,-5-1 347,0 6-398,-4-4 37,0 9-735,0-4 1,-5 6-112,-3 3 0,-2 3 30,-2 9 1,-3 1 71,0 6 1,-7 1-128,0 3 1,-4 3 124,-8 8 0,6-1-281,-6 5 0,-2-3 175,-2 7 0,16-22 1,0 2-28,-1 4 0,0 1 0,2-2 1,0 0-179,-2 2 1,1-1 0,1-3 0,0 0 219,0 0 1,0 0 0,-19 22-143,6 4 1,5-9 30,2-3 1,8-9-371,4-5 0,2-7 192,2-1 1,5-9-1164,2 2 394,3-8-80,1 1 0,1-5 755,3 0 0,7-5-358,8-3 1,4-7-1234,4-4 1832,2-3 0,5-6 0,0-1 0</inkml:trace>
  <inkml:trace contextRef="#ctx0" brushRef="#br0">12323 14185 8090,'17'-18'0,"-5"-1"0,4 7 0,-4 0 673,0 8 1,-1 0-73,0 4 1,-3-4 558,0 1-718,-6-1 1,-2 9 166,-7 2 1,-5 7-106,-3 2 1,-4 4-203,-8-1 1,-2 6 283,-5 2 0,-2 5-112,-2-2 1,3 3-326,-3 1 1,-3 6-6,-1 2 1,18-18 0,-1 1-99,-2 2 0,0-1 0,2 2 0,0 0-137,0 1 0,0-1 0,2 0 0,0 0 117,2-1 1,1 0 0,0 0 0,0 0 208,-14 23 1,5-2-148,2-6 1,4-3 65,4-5 0,0-5-214,8-2 1,-2-4-156,9-4 354,0-3 1,4-8-164,0 0 0,6-6 214,1 2 1,5-8-576,3-3 0,3-5-340,4-3 1,1-3 137,0-5 0,4 1-1237,-1-1 1,5-4 284,-4 0 1539,-1 1 0,-3 3 0,0 0 0</inkml:trace>
  <inkml:trace contextRef="#ctx0" brushRef="#br0">12392 14642 8090,'0'-12'496,"0"6"1,-2 1 753,-1 5 1,-4 5 437,-4 2 0,-6 5-848,-2 3 0,-7 4 368,-5 8 0,-2 2-455,-1 5 1,-2 2-299,-2 2 1,3 2-32,-3 6 0,2 0-414,2-1 0,0 1 137,-1 0 0,6-4-154,3 0 1,3-9-320,4 1 0,2-8 321,6 1 1,1-4-961,2-4 0,-1-3-300,5-4 1,0-1-532,4 1 0,2-5 1796,2 1 0,7-5 0,7 2 0</inkml:trace>
  <inkml:trace contextRef="#ctx0" brushRef="#br0">17200 9594 8086,'-12'-8'0,"1"0"2422,0 6 1,3-3 615,0 5-1921,6 0 0,-2 0-854,8 0 1,2 3-432,6 1 0,-1 5-457,0-1 0,1 2 475,-1 1 1,1 1-203,-1-1 1,-5 4 208,-2 1 1,1 4-799,-1-1 1,0-1 204,-4 1 1,0 0-94,0 4 0,-4 0 274,0-1 1,-5 0-33,2-3 0,-3 1 503,-2-4 0,5-1-133,-1-4 256,0 1 1,-2-1-125,3 0 0,0-3 1893,3 0-863,3-6 1,-5 7 441,2-5 1,3 1 199,-3-1-824,3-3 0,1 9-241,0-2 1,0 2-222,0 1 1,0 1-215,0-1 1,0 6 127,0 2 1,0 4 146,0 3 0,0 3-108,0 6 0,0 0 30,0 3 0,0 3-238,0 5 0,0-5-101,0 1 0,0-1-746,0 1 0,-2 1 476,-1-5 1,-2-4-1028,-3-3 0,-1-6 604,5 2 1,-3-8-3804,3-4 4551,0-2 0,4-7 0,0-1 0</inkml:trace>
  <inkml:trace contextRef="#ctx0" brushRef="#br0">17691 9833 8086,'0'-16'0,"0"-3"0,-4 1 1780,0-1 1,-3 9 1116,3-2 177,0 4-978,4 1-970,0 2-1070,5 15 1,-2-1 37,4 10 0,0 2-254,0 5 1,2 3 16,-5 6 0,0 4-135,-4 3 0,0-2-369,0 2 1,0-1 261,0 1 1,-2 2-891,-1-2 1,1-3 551,-1 0 0,-2-6-577,1-7 1,-1 0-87,1-11 513,3-5 0,-5-11 312,6-11 1,0-6 122,0-8 1,0 2 995,0-3 1,0 3-435,0 1 0,-5 0 1442,-2 0 1,0 2-891,0 2 0,3 2 1713,-4 6 0,2 3 38,-2 1-3046,3-1 1038,5 2 1,5-1 768,3 4 0,9 0-970,5-5 1,6 2-491,7-2 1,4-2-621,3 3 0,-3 0 639,-1 0 1,2 4-1222,-2-1 1,0 2 581,-4-2 0,-5 3 343,-2-3 1,-4 3-187,-4 1 0,1-4-90,-5 0 0,0-4 310,-3 5 0,-1-6 42,1 1 0,-2-2 0,-3-1 0,-1 3 120,-6 0 0,0 1-54,0-5 1,0 1 406,0-1 0,0 1-94,0 0 1,-2-1 168,-2 1 0,3-2-11,-3-2 1,-1 2 743,2-2 0,-5 2 108,4 2 1,0-1 961,4 1 1,0 0 26,0-1 1728,0 6-2735,0 1 0,4 6 1327,0 3 1,1 7-927,-1 8 0,-3 12-836,3 3 1,-3 8-464,-1 0 0,-1 7-197,-3 5 1,-1 5 196,-3 2 0,-1-4 0,6-4 0,-2-6-592,1-1 1,3-7 85,-3-8 0,4-8-5497,4-8 3525,2-7 0,5-6-2246,1-9 4724,-1-6 0,6-20 0,0-3 0</inkml:trace>
  <inkml:trace contextRef="#ctx0" brushRef="#br0">18547 9753 8086,'0'-22'2048,"-1"3"-1588,-3 0 1,3 3 2431,-3-3-1325,3 5 2943,1-2-3194,0 9 1,0 4-432,0 6 0,5 4-232,3 4 0,-2 6-205,2 2 1,-2 2-400,2 2 0,-3 5 138,-5 3 1,0 3-455,0 4 1,0 2 243,0 6 0,-2 0-890,-1 0 0,-2 0-187,-3 4 0,-1-8-523,5 0 1,-3-5 266,3-3 1,0-9 679,4-2 0,1-13-1111,3-2 1,2-8 859,6-8 0,4-8-279,3-11 0,-2-1 578,-2 1 0,-3 2 771,-5-5 0,2 4 365,-5 0 1,0 1 606,-4 3 0,-5 3-79,-3 0 1,-2 1-532,-2-1 0,1 4 1990,0 7 0,3-1 73,0 5-1875,6-5 0,-3 3-251,5-5 0,11 3-974,8 0 0,5 1-52,11-5 0,-2 2-307,8 3 0,0-2-694,1 5 1,1-4 707,-5 4 0,-4 1 6,-3 3 0,-10 1 322,2 3 0,-7 1-107,-1 2 1,-3 2 202,0-5 0,-5 4-153,1-4 1,-4-1 90,3-3 0,-3-1 515,4-3 0,-6-2 0,2-6 0,-2-4 0,-2-2 0</inkml:trace>
  <inkml:trace contextRef="#ctx0" brushRef="#br0">19107 9662 8086,'-5'-11'5616,"-1"-1"-2476,-6 6 0,5 1-1698,-1 5 1,5 2 1459,0 6 0,1 10-2902,2 12 0,0 8 0,0 4 0,-1 9 0,-3 6 0,3 1-146,-1-26 1,0 1 0,1 1 0,1-1 145,0 2 0,0-1 0,0 27-401,0-12 1,1-8-3282,3-7 0,2-6-188,6-9 3870,-1-2 0,6-16 0,1-2 0</inkml:trace>
  <inkml:trace contextRef="#ctx0" brushRef="#br0">19678 9662 8086,'0'-30'852,"0"-1"0,-4 6-261,1-2 1,-1 3-127,4 1 0,-2 0 269,-1 0 0,0 2-278,-4 2 0,3 6 372,-4 6 0,0 4-311,-3-1 0,0 4 471,-1 4 1,1 2-389,-1 6 0,2 4 138,3 3 0,-2-1-278,5 1 0,0 0-153,4 4 0,0 0-57,0 0 0,0-4-15,0 0 1,1 0-548,3 4 1,-1-4 280,4 0 0,0-2-958,0 3 1,3 0 473,-2-5 1,2 2-1028,2-2 0,-1-3 427,0 4 1,1-4 190,-1 0 1,1-5 605,-1 1 0,-3-2 83,-1 2 0,0-2 328,0-2 1,-2-1-138,-5 4 1,0-3 1241,0 4 1,0-1-610,0 5 0,0-1 1443,0 1 1,-3 3-760,-1 0 0,0 9-392,4-1 0,0 7-299,0 1 1,0 3-181,0 4 1,-4 4-297,0 8 1,1 0-73,3 4 1,-2-7 14,-2-6 0,-2-4 153,-5 1 1,-2-5-586,-2-6 0,-3-3-754,-5-12 1,0 0-1218,1-8 1,-1-1 2353,0-7 0,0 2 0,0-3 0</inkml:trace>
  <inkml:trace contextRef="#ctx0" brushRef="#br0">14470 10587 8086,'-4'-7'110,"1"-1"309,-6 5-221,2-2 172,-4 5-192,0 0 1,-1 2 98,1 1 0,-2 4 81,-2 4 1,2 1 78,-2-1 0,1 4-74,-1 0 1,1 6-14,-5-2 0,5-1-62,-1 1 0,-3 0-53,-1 3 1,2 1-1,2 0 0,-2-4-154,2 0 0,4-5 67,3 1 1,4-6 51,-3-1-13,4-6 30,-2 4-105,10-6 1,2 0-31,4 0 0,-3 0 460,-1 0 0,5 0-167,3 0 0,0 0-109,-3 0 0,4 0-4,3 0 1,-1 0-4,1 0 0,-4 0-123,4 0 0,1 0-184,7 0 1,-3 0-6,3 0 1,-2 0 68,2 0 0,0-2-444,7-2 0,-6 3 194,6-3 0,-4 2 160,1-2 0,2 3 112,-3-3 0,-3 3 87,-4 1 0,-5-4 143,-7 0-129,0 0 514,-4 4 0,-3 0-230,-8 0 0,-3 0 114,-4 0 1,-2-1-129,-2-3 0,-3 0-723,-5-7 1,-1 1-288,-2-9 1,2-2-642,-3-5 1,3-3 278,1-6 1,-1 2 237,-3 3 0,8 2-161,0 5 0,5 9 336,3 3 1,-1 7-2363,1 0 2912,0 13 0,-1 4 0,1 10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17074 9456 8086,'0'-16'0,"0"3"4170,0-2-1922,0 7 796,0 3-2273,0 5 1,5 2-483,3 1 0,-2-1 182,2 2-803,-1 2 1,5-5 202,-1 3 1,-4-2-12,-4 2 1,3-1-693,-3 4 1,1 1 416,-4 3 0,0 2-854,0 2 0,-1 3 513,-3 5 0,-1 0-22,-3 0 1,-2 0 317,3-1 0,-4 1 291,0 0 1,2 4 160,-2-1 0,2 1 266,-6-4 0,1 0-23,-2 0 1,4-4-274,-3 0 0,-2-2 846,2 2 0,0 2-328,3-6 1,2 0 481,2-3 1,-1-1-348,6 0 0,-1-3 2,4 0 1,1-5-103,3 5 0,2-4-128,6 3 1,0-3 26,4 4 1,-2 0-3,5 3 0,-2 2-299,2 2 0,2 4 81,-6 8 1,0 3-274,-3 8 1,-2 8 107,-3 7 1,-2 3-997,-5 1 1,0-5 322,0-2 0,-5-1-193,-2-3 1,-7-7-305,-1-9 1,-1-5 476,5-3 0,0 0-1064,-1-7 1201,6-5 0,1-11 527,5-10 0,10-11 0,3-7 0</inkml:trace>
  <inkml:trace contextRef="#ctx0" brushRef="#br0">17600 9753 8086,'-16'-10'0,"1"3"0,0-2 2240,3 5 1,1 0-1077,0 4 0,4 1 767,3 3 0,3 3-971,1 4 1,0 5-529,0 4 1,5 2-641,3 5 1,1-2 187,-2 6 0,4-1-666,-4 5 1,2 3 558,-1 0 1,2 4-1347,-3-4 0,-2 0 616,-1-4 1,1-1-843,-1-3 0,0-3 845,-4-8 1,0-6-349,0-6 528,0-4 704,0-8 0,0-3 228,0-7 0,0-1-302,0 0 0,0-3 902,0 4 0,-4-4-403,0 4 1,1-2 1189,3 2 1,0 2 664,0-2-1420,0 2 0,0 2-640,0 0 0,1-1-15,3 1 1,2 3-307,5 1 1,2-2 151,2-7 1,3 4-781,5-3 0,4 2 495,-1 1 1,6 1-1028,-2 0 1,2 0 263,-1 4 1,-4-2 119,-4 5 0,0-1 165,0 1 0,-4 3 237,0-3 0,-5 2-4,1-2 0,-6 3 55,-1-3 1,-2-3 279,2 0 0,-3 0-122,-5 0 1,0-1 267,0-3 1,0-4 194,0-1 1,-1 0 222,-3 1 0,1-2 127,-4-2 0,0-1 708,0 5 0,-2-1 2841,5 5-2071,-5-1 1418,8 1-2600,-4 5 0,5 3 362,0 11 1,0 4-518,0 11 1,0 7-177,0 4 0,0 6-476,0 10 1,0 2-685,0 5 1,0 0-870,0 0 0,-2-1 1006,-1-3 0,1-3-1975,-1-8 0,1-9-316,2-10 1535,5-11 1,2-8 174,4-8 1,1-7-281,-1-8 1,2-9 219,2-6 1,-2-2 1121,2-6 0,0-3 0,-4-5 0,-2 1 0</inkml:trace>
  <inkml:trace contextRef="#ctx0" brushRef="#br0">18273 9719 8086,'0'-23'1449,"0"6"-724,0 1 1050,0 4 0,0 4 85,0 0 386,-5 6 0,4 3-1126,-3 11 1,-1 0-528,1 7 0,1 5-438,3 7 0,-2 2-418,-2 1 1,3 7-119,-3 4 1,3 1 328,1 4 1,-1-3-1033,-3-2 0,3 1 459,-3 0 1,3-7-1301,1-5 1,0-5 923,0-6 0,0-9-185,0-2 0,5-10 340,2-2 1,2-10-11,-1-9 0,6-8 339,-3-3 0,-1-3 276,-2-1 0,-4-1 446,3 1 1,-4 0-263,1 0 1,-3 4 1208,-1 4 1,-4 7-741,0 3 0,-4 4 1767,0 0 0,-2 6-638,-2 2 1,5 3 858,-1 1-1886,6 0 0,2 4-226,7 0 0,7-1-231,1-3 0,10 0 77,-3 0 1,4 0-614,-3 0 0,1 0 371,2 0 1,-2 0-921,3 0 0,-3 0 93,-1 0 0,-4-1-157,0-3 1,-5 3-527,1-3 1157,3-2 0,-5-1-47,2-4 1,-2 0 153,-2-1 0,-3 1-374,-1-1 0,-3-3 216,4 0 1,-6-5 36,2 1 0,1 1 475,-1-1 0,0 1 0,-4-1 0,0-1-3,0 4 1,-4-3-51,0 4 1,-3 0 3014,3 4-1412,-5-1 1533,8 1 134,-10 4-1195,10 2 1,-4 10-529,5 3 1,0 8 709,0 7 1,0 5-2058,0 6 0,0 6-147,0 2 0,0 6-347,0 1 1,0 5 122,0-5 1,0 3-1790,0-6 0,0 1 1206,0-9 0,0-5-1015,0-6 1,0-8 111,0-4 1,4-6-118,0-2 1,5-4-104,-2 1 0,2-8 1930,-1-4 0,7-7 0,-2-3 0</inkml:trace>
  <inkml:trace contextRef="#ctx0" brushRef="#br0">19061 10073 15681,'-6'0'2874,"0"1"-2884,2 3 1,1 0 51,-4 8 1,3-2-1501,-4 9 0,5 0 961,-5 4 0,-3 4 497,-5 4 0,-4 2 0,2 1 0</inkml:trace>
  <inkml:trace contextRef="#ctx0" brushRef="#br0">19598 9708 8086,'0'-18'0,"0"-2"2004,0 4 1,0 5 169,0 3-322,0 1-781,-5-5-452,4 6 1,-4 2-299,5 8 1,-4 4-300,0 7 1,0 3 87,4 4 0,-3 6-111,-1 3 0,-5 3-156,1 4 1,-2 3 122,-1 4 1,1 1-367,2 0 0,-2-4 196,2 0 0,-1-4-1302,2 4 0,2-11 662,5 0 1,1-11-770,3-5 0,3-7 520,8-4 1,-1-14 207,5-10 1,-5-6 884,2-8 0,-4-2 0,0-2 0,-6 6 109,-2-2 0,-3 7-109,-1 1 0,-1 2 772,-3 1 1,-3 5 237,-9 3 0,0 7 906,-3 4 1,2 3 764,6 1-1112,-1 0 1,2 1-972,3 3 0,7-3-228,7 3 0,8-3-1023,5-1 1,6 0 502,5 0 1,2-3-938,1-1 1,4-5 417,0 1 1,4 3-161,-4 1 0,0-1 80,-4 2 0,-1-1-158,-2 4 1,-3 0 274,-5 0 0,-4 0 197,0 0 0,-2 0-947,2 0 904,-2-5 0,-6-2 121,1-4 0,-5 3 357,1 1 0,-6-1 0,2-3 0,-2-1 0,-2 1 0,-2-1 0,-2 1 0,3 0 0,-3-1 0,-2 5 0,-2-1 0,-2 2 1826,-1-2 1,-1-1-718,1 5 1,3-1 3762,1 1-3695,-1 3 0,1-4 823,-1 5 0,5 1-1030,0 3 1,1 8-549,2 7 0,0 3-820,0 5 1,0 4 323,0 7 1,-5-2-883,-2 6 1,0 4 713,0 3 1,-1 3-1715,-3-6 1,1 0 177,2-12 0,3-3-1642,5-12 2378,0-3 0,6-11-285,6-5 0,0-11 1327,7-12 0,5-5 0,6-6 0</inkml:trace>
  <inkml:trace contextRef="#ctx0" brushRef="#br0">20215 9651 8086,'0'-12'1165,"-5"1"1,-1-1-642,-6 1 1,4 3 3220,1 1-1742,4 4-179,-2-7 0,7 9-1027,1-3 1,5 3-656,7 1 0,7 0-283,4 0 0,2 0-471,-1 0 1,1 0-849,2 0 0,3 0 853,-2 0 0,0 0-573,0 0 1,1 3 339,-6 1 0,1 0-245,-4-4 0,-4 1-85,0 3 231,-5-3 0,2 5-293,-4-6 1232,-6-6 0,-1 4 0,-5-6 0,-5 1 0,-1-5 0</inkml:trace>
  <inkml:trace contextRef="#ctx0" brushRef="#br0">20432 9616 8086,'-11'4'0,"-1"0"0,2 5 0,2-2 0,3 4 0,5 0 0,-4 6 0,1 2 0,-1 3 4915,4 5 0,0 2-2155,0 6 0,0 3-1757,0 0 1,0 9-1177,0-2 0,0 0-866,0-3 1,0-4-2028,0 4 0,0-11 1643,0 0 0,0-11-3649,0-5 3049,5-7 2023,1-3 0,6-5 0,-1 0 0</inkml:trace>
  <inkml:trace contextRef="#ctx0" brushRef="#br0">20717 10050 8086,'7'0'6240,"-2"0"-4385,-5 0-1151,0 5 421,0 2-671,-5 9 1,-2-2-416,-4 5-7,0 5 0,-6 2-1202,-2 4 1,-1-1 789,1 2 1,-3-3-3636,3-5 4015,3-1 0,-6 1 0,4 0 0</inkml:trace>
  <inkml:trace contextRef="#ctx0" brushRef="#br0">21266 9765 8086,'-16'-10'2105,"1"2"1,1 2 472,7 2-1727,2 3 0,6-8-182,3 5 1,7-1 62,8 1 1,8-1-337,3-3 0,3-2-146,1 3 0,2 0-549,2 0 1,-2 0 259,2 0 0,-3-2-1019,-1 5 0,5 0 568,-1 4 1,-5 0-1288,-7 0 0,-2 0 446,-1 0 0,-5 1-795,-3 3 775,-7 3 891,-3 4 0,-10-1 460,-3-2 0,-7 2 0,-3-9 0,-5 4 0</inkml:trace>
  <inkml:trace contextRef="#ctx0" brushRef="#br0">21585 9696 8510,'-11'0'581,"0"0"1,-1 0 1113,1 0-1151,-1 0 0,2 2 633,3 1 0,-4 4-264,4 4 0,0 6 36,0 2 0,3 7-748,-4 5 1,5 3-417,-5 4 0,4 1-701,-3 3 1,0 1 685,0-4 0,-4 1-956,4-6 1,1-2 523,-2-9 1,5-5-1553,0-3 1207,-4-2 1,7-7-859,0-2 1865,10-8 0,3-7 0,4-7 0</inkml:trace>
  <inkml:trace contextRef="#ctx0" brushRef="#br0">21791 9719 8086,'-19'-7'0,"0"-1"0,4 2 2988,-4-2-2160,5-2 0,-3 3 1953,6-4-1979,4 0 1,2-1-209,5 1 1,3 3-46,5 1 1,3 0 164,8 0 0,8-2-504,-1 5 0,2-4 54,3 4 1,3-1-624,4 2 0,4 1 297,-4-1 0,1 1-636,-1 2 1,2 0 5,2 0 1,1 2-244,-5 1 1,-1 2 316,-7 3 0,2 1 36,-6-5 0,-4 3-213,-7-3 0,-2 0 270,-2-4 0,1 0-364,-1 0 1,-3 0 352,-1 0 0,-4-1-1308,1-3 1844,-3 3 0,-1-4 0,0 5 0</inkml:trace>
  <inkml:trace contextRef="#ctx0" brushRef="#br0">22191 9616 8086,'-17'7'937,"5"-2"0,-5 0 1273,6 2 1,3 4-495,0 0 0,5 7-906,-5 5 1,4 6 774,-3 9 0,3 9-1033,-4 10 1,3-24 0,-1 1-846,-2 4 0,0 0 1,1-2-1,-1-1-42,2-2 1,1-1-1,-7 23-574,1-17 1,3-5-114,1-10 0,3-6-3500,-4-1-280,6-9 4802,-3-2 0,0 0 0,-2 2 0</inkml:trace>
  <inkml:trace contextRef="#ctx0" brushRef="#br0">22773 9514 7914,'-5'-7'-7,"4"-3"1679,-3 2 0,-1 2-788,1-1 1,-1 3 1016,1-4 0,2 6 36,-6-2-705,1 2 1,-5 2-638,1 0 1,1 6-348,2 1 0,-2 8-101,2 4 1,2 3-106,-2 1 1,2 3-43,-2 1 1,-1 4 91,6-5 0,-5 5-104,4-5 0,0-3 30,4-4 0,-3-1-971,-1 1 304,0-2 0,9-10-418,3 1 1,3-6 126,4 2 0,3-8-472,5-3 1,3-3 397,1-2 0,4-3 478,-5 0 1,1 1-59,-4 6 1,-6-2 160,-1 2 1,-4 3 388,0 1 506,-6 3 39,-1 1 1,-10 5-20,-2 3 1,-4-1 642,0 5 1,0-3 367,-1 6 1,1 3-757,-1 1 0,5 4-68,-1 3 1,6 0-229,-2 4 1,-1 4 314,1 4 1,0 6-402,4-3 1,-4 9-468,0 3 1,-4 3 369,0 1 0,-2-5 94,-2-2 1,-5 3-958,-6 4 0,-5-5 458,-6 1 1,-1-7-18,1-8 1,-1-5-14,-4-10 1,8-6-608,-4-6 0,4-5-678,-4-6 1,-4 0-1030,-3 0-1,-3-6 2492,-5-5 0,-1-2 0,-5-9 0,-1-6 0,28 11 0,-1 0 0</inkml:trace>
  <inkml:trace contextRef="#ctx0" brushRef="#br0">19929 8646 8045,'-6'-17'0,"-3"4"0,5-2 0,-5 0 0,2 4 0,1-3 0,-2 6 0,2-2 1003,-2-2 0,-2 1-412,2 0 1,3-1 2167,1 1-1812,3 4 0,2-2-169,3 6 1,8-1-232,7 4 0,8 0 47,8 0 1,9 5-297,9 3 0,3 3-418,1 4 0,-25-6 0,0 1 349,2 3 1,0 1 0,3 1 0,0 0-55,3 4 0,0 0 1,-2 1-1,0 1-26,0 1 1,0 2 0,-2 1 0,-1 0-50,2 2 0,-1 0 0,0 2 0,-1 1-75,-3 1 0,0-1 1,1 1-1,-1-1-218,-5-1 0,-1-1 0,0 1 0,-1-1 150,0 1 1,0 0 0,-1-3 0,1 0-499,-2-1 1,0-1 0,24 17 48,-9-7 0,-5-6-288,-7-9 0,-3 0 274,-4-8 0,-2 2-544,-6-9 80,1 5 534,-1-8 0,-3 3-330,-1-8 1,-4-2 104,1-6 0,-3 1-676,-1-1 0,-5 1 569,-3 0 1,-3-1 767,-4 1 0,-3 4 0,-5 2 0</inkml:trace>
  <inkml:trace contextRef="#ctx0" brushRef="#br0">20969 9491 7952,'-12'0'-4,"1"0"1,3-2 0,1-1 2,-1 1 0,-3-8 1,4 8 3941,3-6 0,3 4-2014,1-3 0,7 3-1283,4-4 0,5 2-269,7-2 0,1 2-141,3 2 1,-3 3-15,3-3 1,1 3 13,-2 1 1,2 1-1,-1 3 0,-3 2-14,3 6 1,-3-3 13,-1 2 1,-4-6-148,0 6 1,-5-2-306,1 3 0,-2-6 122,-2-2 0,0-3-122,1-1 0,-1-6 81,1-6 0,3-13-958,0-9 1,0-14-227,-3-6 0,-6-8 78,-4 26 1,0 0 0,-1-4 0,-1 0 911,0-4 1,0 0 0,0 0 0,0-1 8,0 1 1,0 1 321,0 7 0,0 2 0,0-31 0,0 18 0,0 7 0,0 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8611 2467 7839,'0'-12'0,"-3"-3"-259,-1 0 0,-1 0 238,1 3 1,1 1-108,-4 0 0,3 0-45,-4 4 1,4 2-105,-3 5 1,-2 0 276,-6 0 0,-3 5 0,-5 1 0</inkml:trace>
  <inkml:trace contextRef="#ctx0" brushRef="#br0">8360 2398 7839,'0'-11'628,"-5"0"390,-1-1-179,-1 6-653,-3 1-49,9 5 0,-3 0 54,8 0 0,7-2-64,8-1 0,3 1-168,1-1 1,5-4-38,2 0 1,4 0 139,4 0 0,-1-1-83,5-3 0,-5 3 85,1 0 1,1 6 19,-1-2 0,0 3 16,-3 1 1,-6 0 4,-2 0 1,-2 5-51,2 2 0,-3 2-4,2-1 1,-2 2 2,-1-2 1,5-2 25,3 2 1,-2-6 52,1 2 1,-3-3-51,3-1 0,2 0 42,6 0 0,-6 0-113,2 0 0,-2-1 4,2-3 1,2-1-72,2-2 0,-3-2 81,3 5 0,-6-4-132,-1 4 0,-5-1 74,5 2 0,-6 1 38,2-2 0,-3 4-21,-1 4 0,1-1 138,2 4 0,-1 0-83,1 0 0,-2 2-23,-1-5 0,5 4 10,3-5 0,2 1-18,1-4 0,4 0-97,0 0 0,5-5 73,-1-2 0,1-4-108,-1 0 1,-3 0 70,-4-1 1,0 2 3,3 2 0,-7 0-65,-1 4 1,-5 0-137,-2 4 1,0 0 171,0 0 0,-4 0 6,0 0 1,0 0 70,4 0 1,4 0-83,-1 0 0,5-1 212,-5-3 1,5 3-30,-5-3 1,6 1 80,-1-1 0,0 3-81,0-3 0,1 3 59,-6 1 0,5 5-161,-5 3 0,2 1-7,-1-2 1,-3 3-51,3-2 0,1 2 87,-2 2 1,5-5-66,-5 1 1,6-6 33,-2 2 1,9-3-104,2-1 1,0 0 89,1 0 0,0-5 1,3-2 1,6-2-181,2 1 1,0-2 236,0 2 0,-1-2 75,1-1 0,6 3-107,-6 1 0,0 4-6,-7-1 1,-6 3 21,-2 1 0,2 5-143,-2 3 0,-4 2-23,-3 1 0,-2-3-147,1 0 0,7-2 163,-3 2 1,3-3 46,-3-5 0,6 0 200,2 0 1,2-2-73,2-1 0,-4 1 125,-1-2 1,1-1-56,4 2 1,-2-5 39,-2 4 1,-2 0-17,-6 4 0,-1 2 240,-3 1 0,2 2-451,-5 3 0,-1 2 95,-3-2 1,4 1-140,0-2 0,4 2 78,0-5 0,0 4-74,0-5 1,2 1 86,-3-4 1,7 0 37,1 0 1,4-1 6,-4-3 1,5 2 8,-1-6 1,6 4 33,2-3 0,3 3-225,-3-4 1,-1 6 209,-3-2 1,0-1-24,-1 1 0,-4 0 121,-3 4 0,-3 1-61,0 3 0,-1-1 72,0 4 0,0-3-69,1 4 1,0-4-27,3 3 0,7-4-66,4 1 1,5-3-148,-5-1 0,6 0-22,-2 0 1,7 0 60,0 0 1,-2-1 124,-5-3 0,-4 3-27,5-3 0,-7 2 227,-2 2 1,-5 0-192,-10 0 0,-3 0-1255,-8 0 932,-3 0 294,-9 0 0,-2 6 0,-5 0 0</inkml:trace>
  <inkml:trace contextRef="#ctx0" brushRef="#br0">16606 14345 8069,'-17'-12'0,"3"-4"471,-5-3 1,5 1-46,-1-1 1,6 1-23,2-1 1,4 3-119,-1 4 0,4 5 51,4-1 1,8 0-90,7-3 0,4-1 102,3 1 1,7 0-114,5-1 0,10 2-39,2 2 0,5 0-407,2 4 1,0-4 87,0 4 1,6 1-370,-28 2 1,-1 2 0,29 0 262,-30 0 0,-1 2 1,28 2-700,-3 2 1,0 3 181,0-2 0,-6 2 744,-6 2 0,1-4 0,-7 1 0,1 0 0,-2-4 0,0-2 0</inkml:trace>
  <inkml:trace contextRef="#ctx0" brushRef="#br0">18422 14002 8023,'-17'-11'0,"6"-5"1293,0 1 0,0 0-547,8 3 0,0 6-317,7 2 1,7 3-172,8 1 1,7-1-69,0-3 0,7 3-399,2-3 1,4 3 247,7 1 0,3 0-840,1 0 1,4 0 273,-1 0 0,3 0-479,1 0 689,0 5 1,-4 1-1,-3 5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FB922-F127-5E47-9B2E-CA730A74DCAB}" type="datetimeFigureOut">
              <a:rPr lang="en-US" smtClean="0"/>
              <a:t>9/11/21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1A22D-B0DA-7946-9107-1C35E13A8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08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882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958037"/>
            <a:ext cx="7772400" cy="815815"/>
          </a:xfrm>
          <a:prstGeom prst="rect">
            <a:avLst/>
          </a:prstGeom>
        </p:spPr>
        <p:txBody>
          <a:bodyPr/>
          <a:lstStyle>
            <a:lvl1pPr>
              <a:defRPr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685800" y="682560"/>
            <a:ext cx="6704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ENGG</a:t>
            </a:r>
            <a:r>
              <a:rPr lang="en-US" sz="2400" b="1" baseline="0" dirty="0"/>
              <a:t> 2760A </a:t>
            </a:r>
            <a:r>
              <a:rPr lang="en-US" sz="2400" b="0" baseline="0" dirty="0"/>
              <a:t>/</a:t>
            </a:r>
            <a:r>
              <a:rPr lang="en-US" sz="2400" b="1" baseline="0" dirty="0"/>
              <a:t> ESTR 2018: </a:t>
            </a:r>
            <a:r>
              <a:rPr lang="en-US" sz="2400" baseline="0" dirty="0"/>
              <a:t>Probability for Engineers</a:t>
            </a:r>
            <a:endParaRPr lang="en-US" sz="240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6119098" y="588758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Andrej Bogdanov</a:t>
            </a:r>
          </a:p>
        </p:txBody>
      </p:sp>
    </p:spTree>
    <p:extLst>
      <p:ext uri="{BB962C8B-B14F-4D97-AF65-F5344CB8AC3E}">
        <p14:creationId xmlns:p14="http://schemas.microsoft.com/office/powerpoint/2010/main" val="627174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93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881280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158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2184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4160"/>
            <a:ext cx="8229600" cy="5140800"/>
          </a:xfrm>
          <a:prstGeom prst="rect">
            <a:avLst/>
          </a:prstGeom>
        </p:spPr>
        <p:txBody>
          <a:bodyPr/>
          <a:lstStyle>
            <a:lvl1pPr>
              <a:defRPr>
                <a:latin typeface="Franklin Gothic Medium"/>
                <a:cs typeface="Franklin Gothic Medium"/>
              </a:defRPr>
            </a:lvl1pPr>
            <a:lvl2pPr>
              <a:defRPr>
                <a:latin typeface="Franklin Gothic Medium"/>
                <a:cs typeface="Franklin Gothic Medium"/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881280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8507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82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4" r:id="rId3"/>
    <p:sldLayoutId id="2147483657" r:id="rId4"/>
    <p:sldLayoutId id="214748365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customXml" Target="../ink/ink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customXml" Target="../ink/ink12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14.jpeg"/><Relationship Id="rId7" Type="http://schemas.openxmlformats.org/officeDocument/2006/relationships/image" Target="../media/image30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0" Type="http://schemas.openxmlformats.org/officeDocument/2006/relationships/customXml" Target="../ink/ink16.xml"/><Relationship Id="rId4" Type="http://schemas.openxmlformats.org/officeDocument/2006/relationships/customXml" Target="../ink/ink13.xml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customXml" Target="../ink/ink21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customXml" Target="../ink/ink2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3" Type="http://schemas.openxmlformats.org/officeDocument/2006/relationships/image" Target="../media/image4.png"/><Relationship Id="rId7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4.xml"/><Relationship Id="rId5" Type="http://schemas.openxmlformats.org/officeDocument/2006/relationships/image" Target="../media/image5.png"/><Relationship Id="rId4" Type="http://schemas.openxmlformats.org/officeDocument/2006/relationships/image" Target="../media/image41.png"/><Relationship Id="rId9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958037"/>
            <a:ext cx="7772400" cy="1561411"/>
          </a:xfrm>
        </p:spPr>
        <p:txBody>
          <a:bodyPr/>
          <a:lstStyle/>
          <a:p>
            <a:r>
              <a:rPr lang="en-US" dirty="0"/>
              <a:t>2. Axioms of Probability. </a:t>
            </a:r>
            <a:br>
              <a:rPr lang="en-US" dirty="0"/>
            </a:br>
            <a:r>
              <a:rPr lang="en-US" dirty="0"/>
              <a:t>Conditional Probabilities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FFD754-6A72-1942-85DE-814C1E402B8D}"/>
              </a:ext>
            </a:extLst>
          </p:cNvPr>
          <p:cNvSpPr txBox="1"/>
          <p:nvPr/>
        </p:nvSpPr>
        <p:spPr>
          <a:xfrm>
            <a:off x="6138041" y="5875282"/>
            <a:ext cx="292187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Franklin Gothic Medium"/>
                <a:cs typeface="Franklin Gothic Medium"/>
              </a:rPr>
              <a:t>Prof.</a:t>
            </a:r>
            <a:r>
              <a:rPr lang="zh-CN" altLang="en-US" sz="2400" dirty="0">
                <a:latin typeface="Franklin Gothic Medium"/>
                <a:cs typeface="Franklin Gothic Medium"/>
              </a:rPr>
              <a:t> </a:t>
            </a:r>
            <a:r>
              <a:rPr lang="en-US" altLang="zh-CN" sz="2400" dirty="0">
                <a:latin typeface="Franklin Gothic Medium"/>
                <a:cs typeface="Franklin Gothic Medium"/>
              </a:rPr>
              <a:t>Hong</a:t>
            </a:r>
            <a:r>
              <a:rPr lang="zh-CN" altLang="en-US" sz="2400" dirty="0">
                <a:latin typeface="Franklin Gothic Medium"/>
                <a:cs typeface="Franklin Gothic Medium"/>
              </a:rPr>
              <a:t> </a:t>
            </a:r>
            <a:r>
              <a:rPr lang="en-US" altLang="zh-CN" sz="2400" dirty="0">
                <a:latin typeface="Franklin Gothic Medium"/>
                <a:cs typeface="Franklin Gothic Medium"/>
              </a:rPr>
              <a:t>Xu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412EFF-AA64-2644-9020-999426D8A43C}"/>
              </a:ext>
            </a:extLst>
          </p:cNvPr>
          <p:cNvSpPr/>
          <p:nvPr/>
        </p:nvSpPr>
        <p:spPr>
          <a:xfrm>
            <a:off x="5486142" y="6336947"/>
            <a:ext cx="3279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Franklin Gothic Medium"/>
                <a:cs typeface="Franklin Gothic Medium"/>
              </a:rPr>
              <a:t>Credit</a:t>
            </a:r>
            <a:r>
              <a:rPr lang="zh-CN" altLang="en-US" dirty="0">
                <a:latin typeface="Franklin Gothic Medium"/>
                <a:cs typeface="Franklin Gothic Medium"/>
              </a:rPr>
              <a:t> </a:t>
            </a:r>
            <a:r>
              <a:rPr lang="en-US" altLang="zh-CN" dirty="0">
                <a:latin typeface="Franklin Gothic Medium"/>
                <a:cs typeface="Franklin Gothic Medium"/>
              </a:rPr>
              <a:t>to</a:t>
            </a:r>
            <a:r>
              <a:rPr lang="zh-CN" altLang="en-US" dirty="0">
                <a:latin typeface="Franklin Gothic Medium"/>
                <a:cs typeface="Franklin Gothic Medium"/>
              </a:rPr>
              <a:t> </a:t>
            </a:r>
            <a:r>
              <a:rPr lang="en-US" altLang="zh-CN" dirty="0">
                <a:latin typeface="Franklin Gothic Medium"/>
                <a:cs typeface="Franklin Gothic Medium"/>
              </a:rPr>
              <a:t>Prof.</a:t>
            </a:r>
            <a:r>
              <a:rPr lang="zh-CN" altLang="en-US" dirty="0">
                <a:latin typeface="Franklin Gothic Medium"/>
                <a:cs typeface="Franklin Gothic Medium"/>
              </a:rPr>
              <a:t> </a:t>
            </a:r>
            <a:r>
              <a:rPr lang="en-US" altLang="zh-CN" dirty="0">
                <a:latin typeface="Franklin Gothic Medium"/>
                <a:cs typeface="Franklin Gothic Medium"/>
              </a:rPr>
              <a:t>Andrej</a:t>
            </a:r>
            <a:r>
              <a:rPr lang="zh-CN" altLang="en-US" dirty="0">
                <a:latin typeface="Franklin Gothic Medium"/>
                <a:cs typeface="Franklin Gothic Medium"/>
              </a:rPr>
              <a:t> </a:t>
            </a:r>
            <a:r>
              <a:rPr lang="en-US" altLang="zh-CN" dirty="0">
                <a:latin typeface="Franklin Gothic Medium"/>
                <a:cs typeface="Franklin Gothic Medium"/>
              </a:rPr>
              <a:t>Bogdanov</a:t>
            </a:r>
            <a:endParaRPr lang="en-US" dirty="0">
              <a:latin typeface="Franklin Gothic Medium"/>
              <a:cs typeface="Franklin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577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of occurrence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6900" y="1318883"/>
            <a:ext cx="7886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Give a probability model for the gender of Hong Kong young children.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82314" y="2413556"/>
            <a:ext cx="4938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sample space </a:t>
            </a:r>
            <a:r>
              <a:rPr lang="en-US" sz="2800" dirty="0">
                <a:latin typeface="Garamond"/>
                <a:cs typeface="Garamond"/>
              </a:rPr>
              <a:t>= { </a:t>
            </a:r>
            <a:r>
              <a:rPr lang="en-US" sz="2800" dirty="0">
                <a:latin typeface="Courier New"/>
                <a:cs typeface="Courier New"/>
              </a:rPr>
              <a:t>boy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dirty="0">
                <a:latin typeface="Courier New"/>
                <a:cs typeface="Courier New"/>
              </a:rPr>
              <a:t>girl</a:t>
            </a:r>
            <a:r>
              <a:rPr lang="en-US" sz="2800" dirty="0">
                <a:latin typeface="Garamond"/>
                <a:cs typeface="Garamond"/>
              </a:rPr>
              <a:t> 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4050" y="3008768"/>
            <a:ext cx="4476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Model 1:	</a:t>
            </a:r>
            <a:r>
              <a:rPr lang="en-US" sz="2800" dirty="0">
                <a:latin typeface="Franklin Gothic Medium"/>
                <a:cs typeface="Franklin Gothic Medium"/>
              </a:rPr>
              <a:t>	common sense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313755" y="3039386"/>
            <a:ext cx="1535145" cy="462797"/>
            <a:chOff x="5313755" y="3039386"/>
            <a:chExt cx="1535145" cy="462797"/>
          </a:xfrm>
        </p:grpSpPr>
        <p:sp>
          <p:nvSpPr>
            <p:cNvPr id="7" name="Rectangle 6"/>
            <p:cNvSpPr/>
            <p:nvPr/>
          </p:nvSpPr>
          <p:spPr>
            <a:xfrm>
              <a:off x="5313755" y="3040518"/>
              <a:ext cx="62709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1/2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221805" y="3039386"/>
              <a:ext cx="62709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1/2</a:t>
              </a:r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60400" y="3764418"/>
            <a:ext cx="172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Model 2:	</a:t>
            </a:r>
            <a:endParaRPr lang="en-US" sz="2800" dirty="0">
              <a:latin typeface="Franklin Gothic Medium"/>
              <a:cs typeface="Franklin Gothic Medium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536825" y="4558168"/>
            <a:ext cx="5060950" cy="1626480"/>
            <a:chOff x="2536825" y="4558168"/>
            <a:chExt cx="5060950" cy="162648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36825" y="4558168"/>
              <a:ext cx="5060950" cy="124033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803525" y="5846094"/>
              <a:ext cx="45148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Franklin Gothic Medium"/>
                  <a:cs typeface="Franklin Gothic Medium"/>
                </a:rPr>
                <a:t>from </a:t>
              </a:r>
              <a:r>
                <a:rPr lang="en-US" sz="1600" i="1" dirty="0">
                  <a:latin typeface="Franklin Gothic Medium"/>
                  <a:cs typeface="Franklin Gothic Medium"/>
                </a:rPr>
                <a:t>Hong Kong annual digest of statistics, 2012</a:t>
              </a:r>
            </a:p>
          </p:txBody>
        </p:sp>
      </p:grpSp>
      <p:sp>
        <p:nvSpPr>
          <p:cNvPr id="13" name="Oval 12"/>
          <p:cNvSpPr/>
          <p:nvPr/>
        </p:nvSpPr>
        <p:spPr>
          <a:xfrm>
            <a:off x="7130476" y="5486400"/>
            <a:ext cx="524448" cy="353344"/>
          </a:xfrm>
          <a:prstGeom prst="ellips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5264150" y="3739018"/>
            <a:ext cx="1891726" cy="466883"/>
            <a:chOff x="5264150" y="3739018"/>
            <a:chExt cx="1891726" cy="466883"/>
          </a:xfrm>
        </p:grpSpPr>
        <p:sp>
          <p:nvSpPr>
            <p:cNvPr id="15" name="Rectangle 14"/>
            <p:cNvSpPr/>
            <p:nvPr/>
          </p:nvSpPr>
          <p:spPr>
            <a:xfrm>
              <a:off x="5264150" y="3739018"/>
              <a:ext cx="9733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.51966</a:t>
              </a:r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182533" y="3744236"/>
              <a:ext cx="9733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.48034</a:t>
              </a:r>
              <a:endParaRPr lang="en-US" dirty="0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02EEAA3-5285-A541-A67A-E9094E645CB9}"/>
                  </a:ext>
                </a:extLst>
              </p14:cNvPr>
              <p14:cNvContentPartPr/>
              <p14:nvPr/>
            </p14:nvContentPartPr>
            <p14:xfrm>
              <a:off x="7166520" y="5846400"/>
              <a:ext cx="456480" cy="417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02EEAA3-5285-A541-A67A-E9094E645C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50320" y="5830200"/>
                <a:ext cx="488880" cy="7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356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A09A7-D7E4-4943-8BCA-96C185885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come up with a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FBCA01-7C84-9044-9478-346E662E5A85}"/>
              </a:ext>
            </a:extLst>
          </p:cNvPr>
          <p:cNvSpPr txBox="1"/>
          <p:nvPr/>
        </p:nvSpPr>
        <p:spPr>
          <a:xfrm>
            <a:off x="463550" y="1229983"/>
            <a:ext cx="5182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Option 3: </a:t>
            </a:r>
            <a:r>
              <a:rPr lang="en-US" sz="3600" dirty="0">
                <a:latin typeface="Franklin Gothic Medium"/>
                <a:cs typeface="Franklin Gothic Medium"/>
              </a:rPr>
              <a:t>Ask the market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9DC3E8-F9C2-AD44-A4EF-6C3561B21B00}"/>
              </a:ext>
            </a:extLst>
          </p:cNvPr>
          <p:cNvSpPr txBox="1"/>
          <p:nvPr/>
        </p:nvSpPr>
        <p:spPr>
          <a:xfrm>
            <a:off x="596900" y="2023733"/>
            <a:ext cx="78867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 probability of an outcome should be proportional to the </a:t>
            </a:r>
            <a:r>
              <a:rPr lang="en-US" sz="28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amount of money</a:t>
            </a:r>
            <a:r>
              <a:rPr lang="en-US" sz="2800" dirty="0">
                <a:latin typeface="Franklin Gothic Medium"/>
                <a:cs typeface="Franklin Gothic Medium"/>
              </a:rPr>
              <a:t> you are willing to bet on it.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55DEBE-62E2-A74F-A12C-BA699737E752}"/>
              </a:ext>
            </a:extLst>
          </p:cNvPr>
          <p:cNvGrpSpPr/>
          <p:nvPr/>
        </p:nvGrpSpPr>
        <p:grpSpPr>
          <a:xfrm>
            <a:off x="596901" y="4373589"/>
            <a:ext cx="2083869" cy="1107774"/>
            <a:chOff x="596901" y="4373589"/>
            <a:chExt cx="2083869" cy="1107774"/>
          </a:xfrm>
        </p:grpSpPr>
        <p:pic>
          <p:nvPicPr>
            <p:cNvPr id="6" name="Picture 5" descr="Die_Spire_01_4832.png">
              <a:extLst>
                <a:ext uri="{FF2B5EF4-FFF2-40B4-BE49-F238E27FC236}">
                  <a16:creationId xmlns:a16="http://schemas.microsoft.com/office/drawing/2014/main" id="{462E80D0-BDA5-D141-AC8C-26F0A055A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901" y="4373589"/>
              <a:ext cx="1006171" cy="1006171"/>
            </a:xfrm>
            <a:prstGeom prst="rect">
              <a:avLst/>
            </a:prstGeom>
          </p:spPr>
        </p:pic>
        <p:pic>
          <p:nvPicPr>
            <p:cNvPr id="7" name="Picture 6" descr="Die_Spire_01_4832.png">
              <a:extLst>
                <a:ext uri="{FF2B5EF4-FFF2-40B4-BE49-F238E27FC236}">
                  <a16:creationId xmlns:a16="http://schemas.microsoft.com/office/drawing/2014/main" id="{6CBC5CBD-65F4-1A46-B15C-616052675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553288">
              <a:off x="1674599" y="4475192"/>
              <a:ext cx="1006171" cy="100617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E6F12C8-DA59-CF43-8254-2E677AF5ECCD}"/>
              </a:ext>
            </a:extLst>
          </p:cNvPr>
          <p:cNvGrpSpPr/>
          <p:nvPr/>
        </p:nvGrpSpPr>
        <p:grpSpPr>
          <a:xfrm>
            <a:off x="3387155" y="4046868"/>
            <a:ext cx="3536467" cy="555961"/>
            <a:chOff x="3387155" y="4046868"/>
            <a:chExt cx="3536467" cy="55596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64B0D05-6A56-A343-AB54-ECB9F253D324}"/>
                </a:ext>
              </a:extLst>
            </p:cNvPr>
            <p:cNvSpPr txBox="1"/>
            <p:nvPr/>
          </p:nvSpPr>
          <p:spPr>
            <a:xfrm>
              <a:off x="3387155" y="4046868"/>
              <a:ext cx="2646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Franklin Gothic Medium"/>
                  <a:cs typeface="Franklin Gothic Medium"/>
                </a:rPr>
                <a:t>Will you bet on</a:t>
              </a:r>
            </a:p>
          </p:txBody>
        </p:sp>
        <p:pic>
          <p:nvPicPr>
            <p:cNvPr id="9" name="Picture 8" descr="Dice-6.png">
              <a:extLst>
                <a:ext uri="{FF2B5EF4-FFF2-40B4-BE49-F238E27FC236}">
                  <a16:creationId xmlns:a16="http://schemas.microsoft.com/office/drawing/2014/main" id="{B54CA3A5-76DD-4A42-A0C3-27E39917D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5853" y="4119896"/>
              <a:ext cx="482933" cy="482933"/>
            </a:xfrm>
            <a:prstGeom prst="rect">
              <a:avLst/>
            </a:prstGeom>
          </p:spPr>
        </p:pic>
        <p:pic>
          <p:nvPicPr>
            <p:cNvPr id="10" name="Picture 9" descr="Dice-6.png">
              <a:extLst>
                <a:ext uri="{FF2B5EF4-FFF2-40B4-BE49-F238E27FC236}">
                  <a16:creationId xmlns:a16="http://schemas.microsoft.com/office/drawing/2014/main" id="{78AED0C6-D9B7-2A47-83BB-BCE3DD47B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0689" y="4119896"/>
              <a:ext cx="482933" cy="48293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A17EED4-47CB-2A46-BCF6-5967546B9CD9}"/>
              </a:ext>
            </a:extLst>
          </p:cNvPr>
          <p:cNvSpPr txBox="1"/>
          <p:nvPr/>
        </p:nvSpPr>
        <p:spPr>
          <a:xfrm>
            <a:off x="3408219" y="4886390"/>
            <a:ext cx="5458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… if the casino’s odds are 35:1?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2E8AE6-5868-4742-A1E7-746F89F0F4E6}"/>
              </a:ext>
            </a:extLst>
          </p:cNvPr>
          <p:cNvSpPr txBox="1"/>
          <p:nvPr/>
        </p:nvSpPr>
        <p:spPr>
          <a:xfrm>
            <a:off x="3408219" y="5492012"/>
            <a:ext cx="4371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… how about 37:1?</a:t>
            </a:r>
          </a:p>
        </p:txBody>
      </p:sp>
    </p:spTree>
    <p:extLst>
      <p:ext uri="{BB962C8B-B14F-4D97-AF65-F5344CB8AC3E}">
        <p14:creationId xmlns:p14="http://schemas.microsoft.com/office/powerpoint/2010/main" val="1972928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3341D69-BFF3-C14A-8C27-247ACF3F16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00549" y="1"/>
            <a:ext cx="10335494" cy="68758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1CE9F47-70BA-0F42-801D-8D9C48E2E9FD}"/>
              </a:ext>
            </a:extLst>
          </p:cNvPr>
          <p:cNvSpPr/>
          <p:nvPr/>
        </p:nvSpPr>
        <p:spPr>
          <a:xfrm>
            <a:off x="-900549" y="-1"/>
            <a:ext cx="10335493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ouple of men in suits shaking hands&#10;&#10;Description automatically generated with low confidence">
            <a:extLst>
              <a:ext uri="{FF2B5EF4-FFF2-40B4-BE49-F238E27FC236}">
                <a16:creationId xmlns:a16="http://schemas.microsoft.com/office/drawing/2014/main" id="{80391453-28B9-6742-8CA4-260013AEE30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-900550" y="0"/>
            <a:ext cx="10335492" cy="73035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6AA54B-B3D3-344D-9E20-6F7574E3B4D2}"/>
              </a:ext>
            </a:extLst>
          </p:cNvPr>
          <p:cNvSpPr txBox="1"/>
          <p:nvPr/>
        </p:nvSpPr>
        <p:spPr>
          <a:xfrm>
            <a:off x="457200" y="519214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/>
                <a:cs typeface="Franklin Gothic Medium"/>
              </a:rPr>
              <a:t>Do you think that </a:t>
            </a:r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/>
                <a:cs typeface="Franklin Gothic Medium"/>
              </a:rPr>
              <a:t>after</a:t>
            </a:r>
            <a:r>
              <a:rPr lang="zh-CN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/>
                <a:cs typeface="Franklin Gothic Medium"/>
              </a:rPr>
              <a:t> </a:t>
            </a:r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/>
                <a:cs typeface="Franklin Gothic Medium"/>
              </a:rPr>
              <a:t>their</a:t>
            </a:r>
            <a:r>
              <a:rPr lang="zh-CN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/>
                <a:cs typeface="Franklin Gothic Medium"/>
              </a:rPr>
              <a:t> </a:t>
            </a:r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/>
                <a:cs typeface="Franklin Gothic Medium"/>
              </a:rPr>
              <a:t>current</a:t>
            </a:r>
            <a:r>
              <a:rPr lang="zh-CN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/>
                <a:cs typeface="Franklin Gothic Medium"/>
              </a:rPr>
              <a:t> </a:t>
            </a:r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/>
                <a:cs typeface="Franklin Gothic Medium"/>
              </a:rPr>
              <a:t>term</a:t>
            </a:r>
            <a:r>
              <a:rPr lang="zh-CN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/>
                <a:cs typeface="Franklin Gothic Medium"/>
              </a:rPr>
              <a:t> 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/>
                <a:cs typeface="Franklin Gothic Medium"/>
              </a:rPr>
              <a:t>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64FFCE-F185-BF49-83C5-D0B22B3D459F}"/>
              </a:ext>
            </a:extLst>
          </p:cNvPr>
          <p:cNvSpPr txBox="1"/>
          <p:nvPr/>
        </p:nvSpPr>
        <p:spPr>
          <a:xfrm>
            <a:off x="457199" y="1830591"/>
            <a:ext cx="7523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/>
                <a:cs typeface="Franklin Gothic Medium"/>
              </a:rPr>
              <a:t>…</a:t>
            </a:r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/>
                <a:cs typeface="Franklin Gothic Medium"/>
              </a:rPr>
              <a:t>Xi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/>
                <a:cs typeface="Franklin Gothic Medium"/>
              </a:rPr>
              <a:t> will still be president of </a:t>
            </a:r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/>
                <a:cs typeface="Franklin Gothic Medium"/>
              </a:rPr>
              <a:t>China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/>
                <a:cs typeface="Franklin Gothic Medium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0DE109-349C-6F42-9DA8-003EAC800417}"/>
              </a:ext>
            </a:extLst>
          </p:cNvPr>
          <p:cNvSpPr txBox="1"/>
          <p:nvPr/>
        </p:nvSpPr>
        <p:spPr>
          <a:xfrm>
            <a:off x="457200" y="3033032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/>
                <a:cs typeface="Franklin Gothic Medium"/>
              </a:rPr>
              <a:t>…</a:t>
            </a:r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/>
                <a:cs typeface="Franklin Gothic Medium"/>
              </a:rPr>
              <a:t>Biden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/>
                <a:cs typeface="Franklin Gothic Medium"/>
              </a:rPr>
              <a:t> will still be president of </a:t>
            </a:r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/>
                <a:cs typeface="Franklin Gothic Medium"/>
              </a:rPr>
              <a:t>the</a:t>
            </a:r>
            <a:r>
              <a:rPr lang="zh-CN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/>
                <a:cs typeface="Franklin Gothic Medium"/>
              </a:rPr>
              <a:t> </a:t>
            </a:r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/>
                <a:cs typeface="Franklin Gothic Medium"/>
              </a:rPr>
              <a:t>USA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/>
                <a:cs typeface="Franklin Gothic Medium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493BB1-89FD-FF43-8279-829DCC8B1885}"/>
              </a:ext>
            </a:extLst>
          </p:cNvPr>
          <p:cNvSpPr txBox="1"/>
          <p:nvPr/>
        </p:nvSpPr>
        <p:spPr>
          <a:xfrm>
            <a:off x="457199" y="4118550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/>
                <a:cs typeface="Franklin Gothic Medium"/>
              </a:rPr>
              <a:t>…</a:t>
            </a:r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/>
                <a:cs typeface="Franklin Gothic Medium"/>
              </a:rPr>
              <a:t>Xi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/>
                <a:cs typeface="Franklin Gothic Medium"/>
              </a:rPr>
              <a:t> and </a:t>
            </a:r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/>
                <a:cs typeface="Franklin Gothic Medium"/>
              </a:rPr>
              <a:t>Biden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/>
                <a:cs typeface="Franklin Gothic Medium"/>
              </a:rPr>
              <a:t> will both still be presidents?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892A00-79BF-154A-9CD2-43332EE1347D}"/>
              </a:ext>
            </a:extLst>
          </p:cNvPr>
          <p:cNvSpPr txBox="1"/>
          <p:nvPr/>
        </p:nvSpPr>
        <p:spPr>
          <a:xfrm>
            <a:off x="457199" y="5369481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/>
                <a:cs typeface="Franklin Gothic Medium"/>
              </a:rPr>
              <a:t>…Neither of them will be president?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BAA6FA9-F89C-2045-92C7-9D28F6B88070}"/>
                  </a:ext>
                </a:extLst>
              </p14:cNvPr>
              <p14:cNvContentPartPr/>
              <p14:nvPr/>
            </p14:nvContentPartPr>
            <p14:xfrm>
              <a:off x="1389600" y="1122840"/>
              <a:ext cx="5316120" cy="5381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BAA6FA9-F89C-2045-92C7-9D28F6B880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3400" y="1106640"/>
                <a:ext cx="5348520" cy="541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649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2179" y="1458583"/>
            <a:ext cx="6559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An event is a </a:t>
            </a:r>
            <a:r>
              <a:rPr lang="en-US" sz="28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subset</a:t>
            </a:r>
            <a:r>
              <a:rPr lang="en-US" sz="2800" dirty="0">
                <a:latin typeface="Franklin Gothic Medium"/>
                <a:cs typeface="Franklin Gothic Medium"/>
              </a:rPr>
              <a:t> of the sample space.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810658"/>
            <a:ext cx="2114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Franklin Gothic Medium"/>
                <a:cs typeface="Franklin Gothic Medium"/>
              </a:rPr>
              <a:t>Examples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914239" y="2711144"/>
            <a:ext cx="5407738" cy="925778"/>
            <a:chOff x="955979" y="2166366"/>
            <a:chExt cx="5407738" cy="925778"/>
          </a:xfrm>
        </p:grpSpPr>
        <p:pic>
          <p:nvPicPr>
            <p:cNvPr id="7" name="Picture 6" descr="g95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979" y="2166366"/>
              <a:ext cx="923210" cy="925778"/>
            </a:xfrm>
            <a:prstGeom prst="rect">
              <a:avLst/>
            </a:prstGeom>
          </p:spPr>
        </p:pic>
        <p:pic>
          <p:nvPicPr>
            <p:cNvPr id="8" name="Picture 7" descr="g95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1029" y="2166366"/>
              <a:ext cx="923210" cy="92577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191054" y="2387600"/>
              <a:ext cx="31726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Symbol" pitchFamily="2" charset="2"/>
                  <a:cs typeface="Garamond"/>
                </a:rPr>
                <a:t>W</a:t>
              </a:r>
              <a:r>
                <a:rPr lang="en-US" sz="2400" dirty="0">
                  <a:latin typeface="Garamond"/>
                  <a:cs typeface="Garamond"/>
                </a:rPr>
                <a:t> = { </a:t>
              </a:r>
              <a:r>
                <a:rPr lang="en-US" sz="2400" dirty="0">
                  <a:latin typeface="Courier New"/>
                  <a:cs typeface="Courier New"/>
                </a:rPr>
                <a:t>HH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HT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TH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TT</a:t>
              </a:r>
              <a:r>
                <a:rPr lang="en-US" sz="2400" dirty="0">
                  <a:latin typeface="Garamond"/>
                  <a:cs typeface="Garamond"/>
                </a:rPr>
                <a:t> }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65551" y="4629150"/>
            <a:ext cx="5156734" cy="461665"/>
            <a:chOff x="665551" y="4629150"/>
            <a:chExt cx="5156734" cy="461665"/>
          </a:xfrm>
        </p:grpSpPr>
        <p:sp>
          <p:nvSpPr>
            <p:cNvPr id="11" name="TextBox 10"/>
            <p:cNvSpPr txBox="1"/>
            <p:nvPr/>
          </p:nvSpPr>
          <p:spPr>
            <a:xfrm>
              <a:off x="665551" y="4629150"/>
              <a:ext cx="36591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first coin comes out heads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47714" y="4629150"/>
              <a:ext cx="7745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2</a:t>
              </a:r>
              <a:r>
                <a:rPr lang="en-US" sz="2400" dirty="0">
                  <a:latin typeface="Garamond"/>
                  <a:cs typeface="Garamond"/>
                </a:rPr>
                <a:t> =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65551" y="5249565"/>
            <a:ext cx="5156734" cy="461665"/>
            <a:chOff x="665551" y="5249565"/>
            <a:chExt cx="5156734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665551" y="5249565"/>
              <a:ext cx="36719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both coins come out same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047714" y="5249565"/>
              <a:ext cx="7745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3</a:t>
              </a:r>
              <a:r>
                <a:rPr lang="en-US" sz="2400" dirty="0">
                  <a:latin typeface="Garamond"/>
                  <a:cs typeface="Garamond"/>
                </a:rPr>
                <a:t> =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65551" y="4006850"/>
            <a:ext cx="5156734" cy="461665"/>
            <a:chOff x="665551" y="4006850"/>
            <a:chExt cx="5156734" cy="461665"/>
          </a:xfrm>
        </p:grpSpPr>
        <p:sp>
          <p:nvSpPr>
            <p:cNvPr id="16" name="TextBox 15"/>
            <p:cNvSpPr txBox="1"/>
            <p:nvPr/>
          </p:nvSpPr>
          <p:spPr>
            <a:xfrm>
              <a:off x="665551" y="4006850"/>
              <a:ext cx="37367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both coins come out heads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47714" y="4006850"/>
              <a:ext cx="7745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1</a:t>
              </a:r>
              <a:r>
                <a:rPr lang="en-US" sz="2400" dirty="0">
                  <a:latin typeface="Garamond"/>
                  <a:cs typeface="Garamond"/>
                </a:rPr>
                <a:t> =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04F8FAB-7EDF-0743-ADAE-51D3FB636D7C}"/>
                  </a:ext>
                </a:extLst>
              </p14:cNvPr>
              <p14:cNvContentPartPr/>
              <p14:nvPr/>
            </p14:nvContentPartPr>
            <p14:xfrm>
              <a:off x="5859360" y="4033440"/>
              <a:ext cx="1627920" cy="17888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04F8FAB-7EDF-0743-ADAE-51D3FB636D7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43160" y="4017240"/>
                <a:ext cx="1660320" cy="182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2273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242683"/>
            <a:ext cx="7931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complement</a:t>
            </a:r>
            <a:r>
              <a:rPr lang="en-US" sz="2800" dirty="0">
                <a:latin typeface="Franklin Gothic Medium"/>
                <a:cs typeface="Franklin Gothic Medium"/>
              </a:rPr>
              <a:t> of an event is the opposite event.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65551" y="1835150"/>
            <a:ext cx="6306123" cy="461665"/>
            <a:chOff x="665551" y="1835150"/>
            <a:chExt cx="6306123" cy="461665"/>
          </a:xfrm>
        </p:grpSpPr>
        <p:sp>
          <p:nvSpPr>
            <p:cNvPr id="6" name="TextBox 5"/>
            <p:cNvSpPr txBox="1"/>
            <p:nvPr/>
          </p:nvSpPr>
          <p:spPr>
            <a:xfrm>
              <a:off x="665551" y="1835150"/>
              <a:ext cx="37367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both coins come out heads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274874" y="1835150"/>
              <a:ext cx="16968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1</a:t>
              </a:r>
              <a:r>
                <a:rPr lang="en-US" sz="2400" dirty="0">
                  <a:latin typeface="Garamond"/>
                  <a:cs typeface="Garamond"/>
                </a:rPr>
                <a:t> = { </a:t>
              </a:r>
              <a:r>
                <a:rPr lang="en-US" sz="2400" dirty="0">
                  <a:latin typeface="Courier New"/>
                  <a:cs typeface="Courier New"/>
                </a:rPr>
                <a:t>HH</a:t>
              </a:r>
              <a:r>
                <a:rPr lang="en-US" sz="2400" dirty="0">
                  <a:latin typeface="Garamond"/>
                  <a:cs typeface="Garamond"/>
                </a:rPr>
                <a:t> }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60400" y="2393950"/>
            <a:ext cx="7397750" cy="512465"/>
            <a:chOff x="660400" y="2393950"/>
            <a:chExt cx="7397750" cy="512465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762000" y="2393950"/>
              <a:ext cx="7296150" cy="0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60400" y="2444750"/>
              <a:ext cx="46462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both coins </a:t>
              </a:r>
              <a:r>
                <a:rPr lang="en-US" sz="2400" dirty="0">
                  <a:solidFill>
                    <a:srgbClr val="FF9933"/>
                  </a:solidFill>
                  <a:latin typeface="Franklin Gothic Medium"/>
                  <a:cs typeface="Franklin Gothic Medium"/>
                </a:rPr>
                <a:t>do not</a:t>
              </a:r>
              <a:r>
                <a:rPr lang="en-US" sz="2400" dirty="0">
                  <a:latin typeface="Franklin Gothic Medium"/>
                  <a:cs typeface="Franklin Gothic Medium"/>
                </a:rPr>
                <a:t> come out heads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74874" y="2425700"/>
              <a:ext cx="8595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1</a:t>
              </a:r>
              <a:r>
                <a:rPr lang="en-US" sz="2400" baseline="30000" dirty="0">
                  <a:latin typeface="Garamond"/>
                  <a:cs typeface="Garamond"/>
                </a:rPr>
                <a:t>c</a:t>
              </a:r>
              <a:r>
                <a:rPr lang="en-US" sz="2400" dirty="0">
                  <a:latin typeface="Garamond"/>
                  <a:cs typeface="Garamond"/>
                </a:rPr>
                <a:t> =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2590800" y="3752850"/>
            <a:ext cx="3441700" cy="1828800"/>
          </a:xfrm>
          <a:prstGeom prst="roundRect">
            <a:avLst/>
          </a:prstGeom>
          <a:solidFill>
            <a:schemeClr val="bg1">
              <a:lumMod val="85000"/>
            </a:schemeClr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r"/>
            <a:r>
              <a:rPr lang="en-US" sz="2400" i="1" dirty="0">
                <a:latin typeface="Garamond"/>
                <a:cs typeface="Garamond"/>
              </a:rPr>
              <a:t>S</a:t>
            </a:r>
          </a:p>
        </p:txBody>
      </p:sp>
      <p:sp>
        <p:nvSpPr>
          <p:cNvPr id="22" name="Oval 21"/>
          <p:cNvSpPr/>
          <p:nvPr/>
        </p:nvSpPr>
        <p:spPr>
          <a:xfrm>
            <a:off x="3684721" y="4051300"/>
            <a:ext cx="1257300" cy="1257300"/>
          </a:xfrm>
          <a:prstGeom prst="ellipse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382786" y="4089400"/>
            <a:ext cx="469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45266" y="3845867"/>
            <a:ext cx="497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>
                <a:latin typeface="Garamond"/>
                <a:cs typeface="Garamond"/>
              </a:rPr>
              <a:t>E</a:t>
            </a:r>
            <a:r>
              <a:rPr lang="en-US" sz="2400" baseline="30000" dirty="0" err="1">
                <a:latin typeface="Garamond"/>
                <a:cs typeface="Garamond"/>
              </a:rPr>
              <a:t>c</a:t>
            </a:r>
            <a:endParaRPr lang="en-US" sz="2400" baseline="30000" dirty="0">
              <a:latin typeface="Garamond"/>
              <a:cs typeface="Garamond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4AF8248-6289-E245-B212-A6CDD6B59CC7}"/>
                  </a:ext>
                </a:extLst>
              </p14:cNvPr>
              <p14:cNvContentPartPr/>
              <p14:nvPr/>
            </p14:nvContentPartPr>
            <p14:xfrm>
              <a:off x="4465440" y="2454480"/>
              <a:ext cx="3963600" cy="20808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4AF8248-6289-E245-B212-A6CDD6B59CC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49240" y="2438280"/>
                <a:ext cx="3996000" cy="211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86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/>
          <p:cNvSpPr/>
          <p:nvPr/>
        </p:nvSpPr>
        <p:spPr>
          <a:xfrm>
            <a:off x="4059371" y="4671590"/>
            <a:ext cx="476250" cy="978150"/>
          </a:xfrm>
          <a:custGeom>
            <a:avLst/>
            <a:gdLst/>
            <a:ahLst/>
            <a:cxnLst/>
            <a:rect l="l" t="t" r="r" b="b"/>
            <a:pathLst>
              <a:path w="476250" h="978150">
                <a:moveTo>
                  <a:pt x="238125" y="0"/>
                </a:moveTo>
                <a:lnTo>
                  <a:pt x="292123" y="44552"/>
                </a:lnTo>
                <a:cubicBezTo>
                  <a:pt x="405886" y="158316"/>
                  <a:pt x="476250" y="315478"/>
                  <a:pt x="476250" y="489075"/>
                </a:cubicBezTo>
                <a:cubicBezTo>
                  <a:pt x="476250" y="662672"/>
                  <a:pt x="405886" y="819835"/>
                  <a:pt x="292123" y="933598"/>
                </a:cubicBezTo>
                <a:lnTo>
                  <a:pt x="238125" y="978150"/>
                </a:lnTo>
                <a:lnTo>
                  <a:pt x="184127" y="933598"/>
                </a:lnTo>
                <a:cubicBezTo>
                  <a:pt x="70364" y="819835"/>
                  <a:pt x="0" y="662672"/>
                  <a:pt x="0" y="489075"/>
                </a:cubicBezTo>
                <a:cubicBezTo>
                  <a:pt x="0" y="315478"/>
                  <a:pt x="70364" y="158316"/>
                  <a:pt x="184127" y="4455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550" y="1268083"/>
            <a:ext cx="80062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intersection </a:t>
            </a:r>
            <a:r>
              <a:rPr lang="en-US" sz="2800" dirty="0">
                <a:latin typeface="Franklin Gothic Medium"/>
                <a:cs typeface="Franklin Gothic Medium"/>
              </a:rPr>
              <a:t>of events happens when all events </a:t>
            </a:r>
          </a:p>
          <a:p>
            <a:r>
              <a:rPr lang="en-US" sz="2800" dirty="0">
                <a:latin typeface="Franklin Gothic Medium"/>
                <a:cs typeface="Franklin Gothic Medium"/>
              </a:rPr>
              <a:t>happen.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65551" y="2292350"/>
            <a:ext cx="6924655" cy="885230"/>
            <a:chOff x="665551" y="2292350"/>
            <a:chExt cx="6924655" cy="885230"/>
          </a:xfrm>
        </p:grpSpPr>
        <p:sp>
          <p:nvSpPr>
            <p:cNvPr id="5" name="TextBox 4"/>
            <p:cNvSpPr txBox="1"/>
            <p:nvPr/>
          </p:nvSpPr>
          <p:spPr>
            <a:xfrm>
              <a:off x="665551" y="2292350"/>
              <a:ext cx="40831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(a) first coin comes out heads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339814" y="2292350"/>
              <a:ext cx="22503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2</a:t>
              </a:r>
              <a:r>
                <a:rPr lang="en-US" sz="2400" dirty="0">
                  <a:latin typeface="Garamond"/>
                  <a:cs typeface="Garamond"/>
                </a:rPr>
                <a:t> = </a:t>
              </a:r>
              <a:r>
                <a:rPr lang="en-US" sz="2400">
                  <a:latin typeface="Garamond"/>
                  <a:cs typeface="Garamond"/>
                </a:rPr>
                <a:t>{ </a:t>
              </a:r>
              <a:r>
                <a:rPr lang="en-US" sz="2400">
                  <a:latin typeface="Courier New"/>
                  <a:cs typeface="Courier New"/>
                </a:rPr>
                <a:t>HH</a:t>
              </a:r>
              <a:r>
                <a:rPr lang="en-US" sz="2400">
                  <a:latin typeface="Garamond"/>
                  <a:cs typeface="Garamond"/>
                </a:rPr>
                <a:t>, </a:t>
              </a:r>
              <a:r>
                <a:rPr lang="en-US" sz="2400">
                  <a:latin typeface="Courier New"/>
                  <a:cs typeface="Courier New"/>
                </a:rPr>
                <a:t>HT</a:t>
              </a:r>
              <a:r>
                <a:rPr lang="en-US" sz="2400">
                  <a:latin typeface="Garamond"/>
                  <a:cs typeface="Garamond"/>
                </a:rPr>
                <a:t> </a:t>
              </a:r>
              <a:r>
                <a:rPr lang="en-US" sz="2400" dirty="0">
                  <a:latin typeface="Garamond"/>
                  <a:cs typeface="Garamond"/>
                </a:rPr>
                <a:t>}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65551" y="2715915"/>
              <a:ext cx="40952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(b) both coins come out same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39814" y="2684165"/>
              <a:ext cx="22503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3</a:t>
              </a:r>
              <a:r>
                <a:rPr lang="en-US" sz="2400" dirty="0">
                  <a:latin typeface="Garamond"/>
                  <a:cs typeface="Garamond"/>
                </a:rPr>
                <a:t> = </a:t>
              </a:r>
              <a:r>
                <a:rPr lang="en-US" sz="2400">
                  <a:latin typeface="Garamond"/>
                  <a:cs typeface="Garamond"/>
                </a:rPr>
                <a:t>{ </a:t>
              </a:r>
              <a:r>
                <a:rPr lang="en-US" sz="2400">
                  <a:latin typeface="Courier New"/>
                  <a:cs typeface="Courier New"/>
                </a:rPr>
                <a:t>HH</a:t>
              </a:r>
              <a:r>
                <a:rPr lang="en-US" sz="2400">
                  <a:latin typeface="Garamond"/>
                  <a:cs typeface="Garamond"/>
                </a:rPr>
                <a:t>, </a:t>
              </a:r>
              <a:r>
                <a:rPr lang="en-US" sz="2400">
                  <a:latin typeface="Courier New"/>
                  <a:cs typeface="Courier New"/>
                </a:rPr>
                <a:t>TT</a:t>
              </a:r>
              <a:r>
                <a:rPr lang="en-US" sz="2400">
                  <a:latin typeface="Garamond"/>
                  <a:cs typeface="Garamond"/>
                </a:rPr>
                <a:t> </a:t>
              </a:r>
              <a:r>
                <a:rPr lang="en-US" sz="2400" dirty="0">
                  <a:latin typeface="Garamond"/>
                  <a:cs typeface="Garamond"/>
                </a:rPr>
                <a:t>}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54050" y="3295650"/>
            <a:ext cx="7404100" cy="493415"/>
            <a:chOff x="654050" y="3295650"/>
            <a:chExt cx="7404100" cy="493415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762000" y="3295650"/>
              <a:ext cx="7296150" cy="0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54050" y="3327400"/>
              <a:ext cx="32703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both (a) and (b) happen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66710" y="3321050"/>
              <a:ext cx="14574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2</a:t>
              </a:r>
              <a:r>
                <a:rPr lang="en-US" sz="2400" dirty="0">
                  <a:latin typeface="Garamond"/>
                  <a:cs typeface="Garamond"/>
                </a:rPr>
                <a:t> </a:t>
              </a:r>
              <a:r>
                <a:rPr lang="en-US" sz="2400" i="1" dirty="0">
                  <a:latin typeface="Garamond"/>
                  <a:cs typeface="Garamond"/>
                </a:rPr>
                <a:t>∩ E</a:t>
              </a:r>
              <a:r>
                <a:rPr lang="en-US" sz="2400" baseline="-25000" dirty="0">
                  <a:latin typeface="Garamond"/>
                  <a:cs typeface="Garamond"/>
                </a:rPr>
                <a:t>3</a:t>
              </a:r>
              <a:r>
                <a:rPr lang="en-US" sz="2400" dirty="0">
                  <a:latin typeface="Garamond"/>
                  <a:cs typeface="Garamond"/>
                </a:rPr>
                <a:t> =</a:t>
              </a:r>
            </a:p>
          </p:txBody>
        </p:sp>
      </p:grpSp>
      <p:sp>
        <p:nvSpPr>
          <p:cNvPr id="12" name="Rounded Rectangle 11"/>
          <p:cNvSpPr/>
          <p:nvPr/>
        </p:nvSpPr>
        <p:spPr>
          <a:xfrm>
            <a:off x="2590800" y="4248150"/>
            <a:ext cx="3441700" cy="1828800"/>
          </a:xfrm>
          <a:prstGeom prst="roundRect">
            <a:avLst/>
          </a:prstGeom>
          <a:noFill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r"/>
            <a:r>
              <a:rPr lang="en-US" sz="2400" i="1" dirty="0">
                <a:latin typeface="Garamond"/>
                <a:cs typeface="Garamond"/>
              </a:rPr>
              <a:t>S</a:t>
            </a:r>
          </a:p>
        </p:txBody>
      </p:sp>
      <p:sp>
        <p:nvSpPr>
          <p:cNvPr id="13" name="Oval 12"/>
          <p:cNvSpPr/>
          <p:nvPr/>
        </p:nvSpPr>
        <p:spPr>
          <a:xfrm>
            <a:off x="3278321" y="4527550"/>
            <a:ext cx="1257300" cy="1257300"/>
          </a:xfrm>
          <a:prstGeom prst="ellipse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447111" y="4546600"/>
            <a:ext cx="469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E</a:t>
            </a:r>
          </a:p>
        </p:txBody>
      </p:sp>
      <p:sp>
        <p:nvSpPr>
          <p:cNvPr id="16" name="Oval 15"/>
          <p:cNvSpPr/>
          <p:nvPr/>
        </p:nvSpPr>
        <p:spPr>
          <a:xfrm>
            <a:off x="4059371" y="4527550"/>
            <a:ext cx="1257300" cy="1257300"/>
          </a:xfrm>
          <a:prstGeom prst="ellipse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736065" y="4527550"/>
            <a:ext cx="434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F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351734A-0F18-1A46-BD42-C62ACD8113A6}"/>
                  </a:ext>
                </a:extLst>
              </p14:cNvPr>
              <p14:cNvContentPartPr/>
              <p14:nvPr/>
            </p14:nvContentPartPr>
            <p14:xfrm>
              <a:off x="4091040" y="3380040"/>
              <a:ext cx="3005640" cy="21751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351734A-0F18-1A46-BD42-C62ACD8113A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74840" y="3363840"/>
                <a:ext cx="3038040" cy="220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472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/>
          <p:cNvSpPr/>
          <p:nvPr/>
        </p:nvSpPr>
        <p:spPr>
          <a:xfrm>
            <a:off x="3276064" y="4527550"/>
            <a:ext cx="2038350" cy="1257300"/>
          </a:xfrm>
          <a:custGeom>
            <a:avLst/>
            <a:gdLst/>
            <a:ahLst/>
            <a:cxnLst/>
            <a:rect l="l" t="t" r="r" b="b"/>
            <a:pathLst>
              <a:path w="2038350" h="1257300">
                <a:moveTo>
                  <a:pt x="628650" y="0"/>
                </a:moveTo>
                <a:cubicBezTo>
                  <a:pt x="758848" y="0"/>
                  <a:pt x="879801" y="39580"/>
                  <a:pt x="980135" y="107364"/>
                </a:cubicBezTo>
                <a:lnTo>
                  <a:pt x="1019175" y="139575"/>
                </a:lnTo>
                <a:lnTo>
                  <a:pt x="1058216" y="107364"/>
                </a:lnTo>
                <a:cubicBezTo>
                  <a:pt x="1158549" y="39580"/>
                  <a:pt x="1279502" y="0"/>
                  <a:pt x="1409700" y="0"/>
                </a:cubicBezTo>
                <a:cubicBezTo>
                  <a:pt x="1756894" y="0"/>
                  <a:pt x="2038350" y="281456"/>
                  <a:pt x="2038350" y="628650"/>
                </a:cubicBezTo>
                <a:cubicBezTo>
                  <a:pt x="2038350" y="975844"/>
                  <a:pt x="1756894" y="1257300"/>
                  <a:pt x="1409700" y="1257300"/>
                </a:cubicBezTo>
                <a:cubicBezTo>
                  <a:pt x="1279502" y="1257300"/>
                  <a:pt x="1158549" y="1217720"/>
                  <a:pt x="1058216" y="1149937"/>
                </a:cubicBezTo>
                <a:lnTo>
                  <a:pt x="1019175" y="1117725"/>
                </a:lnTo>
                <a:lnTo>
                  <a:pt x="980135" y="1149937"/>
                </a:lnTo>
                <a:cubicBezTo>
                  <a:pt x="879801" y="1217720"/>
                  <a:pt x="758848" y="1257300"/>
                  <a:pt x="628650" y="1257300"/>
                </a:cubicBezTo>
                <a:cubicBezTo>
                  <a:pt x="281456" y="1257300"/>
                  <a:pt x="0" y="975844"/>
                  <a:pt x="0" y="628650"/>
                </a:cubicBezTo>
                <a:cubicBezTo>
                  <a:pt x="0" y="281456"/>
                  <a:pt x="281456" y="0"/>
                  <a:pt x="62865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1217283"/>
            <a:ext cx="78021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union </a:t>
            </a:r>
            <a:r>
              <a:rPr lang="en-US" sz="2800" dirty="0">
                <a:latin typeface="Franklin Gothic Medium"/>
                <a:cs typeface="Franklin Gothic Medium"/>
              </a:rPr>
              <a:t>of events happens when at least one of </a:t>
            </a:r>
          </a:p>
          <a:p>
            <a:r>
              <a:rPr lang="en-US" sz="2800" dirty="0">
                <a:latin typeface="Franklin Gothic Medium"/>
                <a:cs typeface="Franklin Gothic Medium"/>
              </a:rPr>
              <a:t>the events happens.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59201" y="2241550"/>
            <a:ext cx="6924655" cy="885230"/>
            <a:chOff x="659201" y="2241550"/>
            <a:chExt cx="6924655" cy="885230"/>
          </a:xfrm>
        </p:grpSpPr>
        <p:sp>
          <p:nvSpPr>
            <p:cNvPr id="13" name="TextBox 12"/>
            <p:cNvSpPr txBox="1"/>
            <p:nvPr/>
          </p:nvSpPr>
          <p:spPr>
            <a:xfrm>
              <a:off x="659201" y="2241550"/>
              <a:ext cx="40831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(a) first coin comes out heads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33464" y="2241550"/>
              <a:ext cx="22503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2</a:t>
              </a:r>
              <a:r>
                <a:rPr lang="en-US" sz="2400" dirty="0">
                  <a:latin typeface="Garamond"/>
                  <a:cs typeface="Garamond"/>
                </a:rPr>
                <a:t> = </a:t>
              </a:r>
              <a:r>
                <a:rPr lang="en-US" sz="2400">
                  <a:latin typeface="Garamond"/>
                  <a:cs typeface="Garamond"/>
                </a:rPr>
                <a:t>{ </a:t>
              </a:r>
              <a:r>
                <a:rPr lang="en-US" sz="2400">
                  <a:latin typeface="Courier New"/>
                  <a:cs typeface="Courier New"/>
                </a:rPr>
                <a:t>HH</a:t>
              </a:r>
              <a:r>
                <a:rPr lang="en-US" sz="2400">
                  <a:latin typeface="Garamond"/>
                  <a:cs typeface="Garamond"/>
                </a:rPr>
                <a:t>, </a:t>
              </a:r>
              <a:r>
                <a:rPr lang="en-US" sz="2400">
                  <a:latin typeface="Courier New"/>
                  <a:cs typeface="Courier New"/>
                </a:rPr>
                <a:t>HT</a:t>
              </a:r>
              <a:r>
                <a:rPr lang="en-US" sz="2400">
                  <a:latin typeface="Garamond"/>
                  <a:cs typeface="Garamond"/>
                </a:rPr>
                <a:t> </a:t>
              </a:r>
              <a:r>
                <a:rPr lang="en-US" sz="2400" dirty="0">
                  <a:latin typeface="Garamond"/>
                  <a:cs typeface="Garamond"/>
                </a:rPr>
                <a:t>}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59201" y="2665115"/>
              <a:ext cx="40952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(b) both coins come out same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33464" y="2633365"/>
              <a:ext cx="22503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3</a:t>
              </a:r>
              <a:r>
                <a:rPr lang="en-US" sz="2400" dirty="0">
                  <a:latin typeface="Garamond"/>
                  <a:cs typeface="Garamond"/>
                </a:rPr>
                <a:t> = </a:t>
              </a:r>
              <a:r>
                <a:rPr lang="en-US" sz="2400">
                  <a:latin typeface="Garamond"/>
                  <a:cs typeface="Garamond"/>
                </a:rPr>
                <a:t>{ </a:t>
              </a:r>
              <a:r>
                <a:rPr lang="en-US" sz="2400">
                  <a:latin typeface="Courier New"/>
                  <a:cs typeface="Courier New"/>
                </a:rPr>
                <a:t>HH</a:t>
              </a:r>
              <a:r>
                <a:rPr lang="en-US" sz="2400">
                  <a:latin typeface="Garamond"/>
                  <a:cs typeface="Garamond"/>
                </a:rPr>
                <a:t>, </a:t>
              </a:r>
              <a:r>
                <a:rPr lang="en-US" sz="2400">
                  <a:latin typeface="Courier New"/>
                  <a:cs typeface="Courier New"/>
                </a:rPr>
                <a:t>TT</a:t>
              </a:r>
              <a:r>
                <a:rPr lang="en-US" sz="2400">
                  <a:latin typeface="Garamond"/>
                  <a:cs typeface="Garamond"/>
                </a:rPr>
                <a:t> </a:t>
              </a:r>
              <a:r>
                <a:rPr lang="en-US" sz="2400" dirty="0">
                  <a:latin typeface="Garamond"/>
                  <a:cs typeface="Garamond"/>
                </a:rPr>
                <a:t>}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47700" y="3244850"/>
            <a:ext cx="7404100" cy="493415"/>
            <a:chOff x="647700" y="3244850"/>
            <a:chExt cx="7404100" cy="49341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755650" y="3244850"/>
              <a:ext cx="7296150" cy="0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47700" y="3276600"/>
              <a:ext cx="29463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at least one happens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59770" y="3257550"/>
              <a:ext cx="13853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2 </a:t>
              </a:r>
              <a:r>
                <a:rPr lang="en-US" sz="2000" dirty="0">
                  <a:latin typeface="Garamond"/>
                  <a:cs typeface="Garamond"/>
                </a:rPr>
                <a:t>∪</a:t>
              </a:r>
              <a:r>
                <a:rPr lang="en-US" sz="2400" dirty="0">
                  <a:latin typeface="Garamond"/>
                  <a:cs typeface="Garamond"/>
                </a:rPr>
                <a:t> </a:t>
              </a:r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3</a:t>
              </a:r>
              <a:r>
                <a:rPr lang="en-US" sz="2400" dirty="0">
                  <a:latin typeface="Garamond"/>
                  <a:cs typeface="Garamond"/>
                </a:rPr>
                <a:t> =</a:t>
              </a:r>
            </a:p>
          </p:txBody>
        </p:sp>
      </p:grpSp>
      <p:sp>
        <p:nvSpPr>
          <p:cNvPr id="21" name="Rounded Rectangle 20"/>
          <p:cNvSpPr/>
          <p:nvPr/>
        </p:nvSpPr>
        <p:spPr>
          <a:xfrm>
            <a:off x="2590800" y="4248150"/>
            <a:ext cx="3441700" cy="1828800"/>
          </a:xfrm>
          <a:prstGeom prst="roundRect">
            <a:avLst/>
          </a:prstGeom>
          <a:noFill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r"/>
            <a:r>
              <a:rPr lang="en-US" sz="2400" i="1" dirty="0">
                <a:latin typeface="Garamond"/>
                <a:cs typeface="Garamond"/>
              </a:rPr>
              <a:t>S</a:t>
            </a:r>
          </a:p>
        </p:txBody>
      </p:sp>
      <p:sp>
        <p:nvSpPr>
          <p:cNvPr id="22" name="Oval 21"/>
          <p:cNvSpPr/>
          <p:nvPr/>
        </p:nvSpPr>
        <p:spPr>
          <a:xfrm>
            <a:off x="3278321" y="4527550"/>
            <a:ext cx="1257300" cy="1257300"/>
          </a:xfrm>
          <a:prstGeom prst="ellipse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447111" y="4546600"/>
            <a:ext cx="469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E</a:t>
            </a:r>
          </a:p>
        </p:txBody>
      </p:sp>
      <p:sp>
        <p:nvSpPr>
          <p:cNvPr id="24" name="Oval 23"/>
          <p:cNvSpPr/>
          <p:nvPr/>
        </p:nvSpPr>
        <p:spPr>
          <a:xfrm>
            <a:off x="4059371" y="4527550"/>
            <a:ext cx="1257300" cy="1257300"/>
          </a:xfrm>
          <a:prstGeom prst="ellipse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736065" y="4527550"/>
            <a:ext cx="434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F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73F2330-0B5A-8546-83D5-EDA3D3F43CB1}"/>
                  </a:ext>
                </a:extLst>
              </p14:cNvPr>
              <p14:cNvContentPartPr/>
              <p14:nvPr/>
            </p14:nvContentPartPr>
            <p14:xfrm>
              <a:off x="6085080" y="3046680"/>
              <a:ext cx="2162880" cy="8348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73F2330-0B5A-8546-83D5-EDA3D3F43CB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68880" y="3030480"/>
                <a:ext cx="2195280" cy="86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583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for finite spaces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242683"/>
            <a:ext cx="812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probability</a:t>
            </a:r>
            <a:r>
              <a:rPr lang="en-US" sz="2800" dirty="0">
                <a:latin typeface="Franklin Gothic Medium"/>
                <a:cs typeface="Franklin Gothic Medium"/>
              </a:rPr>
              <a:t> of an event is the sum of the </a:t>
            </a:r>
          </a:p>
          <a:p>
            <a:r>
              <a:rPr lang="en-US" sz="2800" dirty="0">
                <a:latin typeface="Franklin Gothic Medium"/>
                <a:cs typeface="Franklin Gothic Medium"/>
              </a:rPr>
              <a:t>probabilities of its elements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810658"/>
            <a:ext cx="2114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Franklin Gothic Medium"/>
                <a:cs typeface="Franklin Gothic Medium"/>
              </a:rPr>
              <a:t>Example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111606" y="2932378"/>
            <a:ext cx="3135795" cy="780744"/>
            <a:chOff x="5111606" y="2932378"/>
            <a:chExt cx="3135795" cy="780744"/>
          </a:xfrm>
        </p:grpSpPr>
        <p:sp>
          <p:nvSpPr>
            <p:cNvPr id="9" name="TextBox 8"/>
            <p:cNvSpPr txBox="1"/>
            <p:nvPr/>
          </p:nvSpPr>
          <p:spPr>
            <a:xfrm>
              <a:off x="5111606" y="2932378"/>
              <a:ext cx="3135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Symbol" pitchFamily="2" charset="2"/>
                  <a:cs typeface="Garamond"/>
                </a:rPr>
                <a:t>W</a:t>
              </a:r>
              <a:r>
                <a:rPr lang="en-US" sz="2400" dirty="0">
                  <a:latin typeface="Garamond"/>
                  <a:cs typeface="Garamond"/>
                </a:rPr>
                <a:t> = { </a:t>
              </a:r>
              <a:r>
                <a:rPr lang="en-US" sz="2400" dirty="0">
                  <a:latin typeface="Courier New"/>
                  <a:cs typeface="Courier New"/>
                </a:rPr>
                <a:t>HH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HT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TH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TT</a:t>
              </a:r>
              <a:r>
                <a:rPr lang="en-US" sz="2400" dirty="0">
                  <a:latin typeface="Garamond"/>
                  <a:cs typeface="Garamond"/>
                </a:rPr>
                <a:t> }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70874" y="3251457"/>
              <a:ext cx="4554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aramond"/>
                  <a:cs typeface="Garamond"/>
                </a:rPr>
                <a:t>¼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504274" y="3245107"/>
              <a:ext cx="4554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aramond"/>
                  <a:cs typeface="Garamond"/>
                </a:rPr>
                <a:t>¼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018624" y="3219707"/>
              <a:ext cx="4554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aramond"/>
                  <a:cs typeface="Garamond"/>
                </a:rPr>
                <a:t>¼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552024" y="3213357"/>
              <a:ext cx="4554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aramond"/>
                  <a:cs typeface="Garamond"/>
                </a:rPr>
                <a:t>¼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65551" y="4025900"/>
            <a:ext cx="7964793" cy="461665"/>
            <a:chOff x="665551" y="4025900"/>
            <a:chExt cx="7964793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665551" y="4025900"/>
              <a:ext cx="37367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both coins come out heads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047714" y="4025900"/>
              <a:ext cx="16968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1</a:t>
              </a:r>
              <a:r>
                <a:rPr lang="en-US" sz="2400" dirty="0">
                  <a:latin typeface="Garamond"/>
                  <a:cs typeface="Garamond"/>
                </a:rPr>
                <a:t> = { </a:t>
              </a:r>
              <a:r>
                <a:rPr lang="en-US" sz="2400" dirty="0">
                  <a:latin typeface="Courier New"/>
                  <a:cs typeface="Courier New"/>
                </a:rPr>
                <a:t>HH</a:t>
              </a:r>
              <a:r>
                <a:rPr lang="en-US" sz="2400" dirty="0">
                  <a:latin typeface="Garamond"/>
                  <a:cs typeface="Garamond"/>
                </a:rPr>
                <a:t> }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148897" y="4025900"/>
              <a:ext cx="14814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P</a:t>
              </a:r>
              <a:r>
                <a:rPr lang="en-US" sz="2400" dirty="0">
                  <a:latin typeface="Garamond"/>
                  <a:cs typeface="Garamond"/>
                </a:rPr>
                <a:t>(</a:t>
              </a:r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1</a:t>
              </a:r>
              <a:r>
                <a:rPr lang="en-US" sz="2400" dirty="0">
                  <a:latin typeface="Garamond"/>
                  <a:cs typeface="Garamond"/>
                </a:rPr>
                <a:t>) = ¼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65551" y="4648200"/>
            <a:ext cx="7983149" cy="461665"/>
            <a:chOff x="665551" y="4648200"/>
            <a:chExt cx="7983149" cy="461665"/>
          </a:xfrm>
        </p:grpSpPr>
        <p:sp>
          <p:nvSpPr>
            <p:cNvPr id="10" name="TextBox 9"/>
            <p:cNvSpPr txBox="1"/>
            <p:nvPr/>
          </p:nvSpPr>
          <p:spPr>
            <a:xfrm>
              <a:off x="665551" y="4648200"/>
              <a:ext cx="36591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first coin comes out heads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47714" y="4648200"/>
              <a:ext cx="22503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2</a:t>
              </a:r>
              <a:r>
                <a:rPr lang="en-US" sz="2400" dirty="0">
                  <a:latin typeface="Garamond"/>
                  <a:cs typeface="Garamond"/>
                </a:rPr>
                <a:t> = </a:t>
              </a:r>
              <a:r>
                <a:rPr lang="en-US" sz="2400">
                  <a:latin typeface="Garamond"/>
                  <a:cs typeface="Garamond"/>
                </a:rPr>
                <a:t>{ </a:t>
              </a:r>
              <a:r>
                <a:rPr lang="en-US" sz="2400">
                  <a:latin typeface="Courier New"/>
                  <a:cs typeface="Courier New"/>
                </a:rPr>
                <a:t>HH</a:t>
              </a:r>
              <a:r>
                <a:rPr lang="en-US" sz="2400">
                  <a:latin typeface="Garamond"/>
                  <a:cs typeface="Garamond"/>
                </a:rPr>
                <a:t>, </a:t>
              </a:r>
              <a:r>
                <a:rPr lang="en-US" sz="2400">
                  <a:latin typeface="Courier New"/>
                  <a:cs typeface="Courier New"/>
                </a:rPr>
                <a:t>HT</a:t>
              </a:r>
              <a:r>
                <a:rPr lang="en-US" sz="2400">
                  <a:latin typeface="Garamond"/>
                  <a:cs typeface="Garamond"/>
                </a:rPr>
                <a:t> </a:t>
              </a:r>
              <a:r>
                <a:rPr lang="en-US" sz="2400" dirty="0">
                  <a:latin typeface="Garamond"/>
                  <a:cs typeface="Garamond"/>
                </a:rPr>
                <a:t>}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167253" y="4648200"/>
              <a:ext cx="14814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P</a:t>
              </a:r>
              <a:r>
                <a:rPr lang="en-US" sz="2400" dirty="0">
                  <a:latin typeface="Garamond"/>
                  <a:cs typeface="Garamond"/>
                </a:rPr>
                <a:t>(</a:t>
              </a:r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2</a:t>
              </a:r>
              <a:r>
                <a:rPr lang="en-US" sz="2400" dirty="0">
                  <a:latin typeface="Garamond"/>
                  <a:cs typeface="Garamond"/>
                </a:rPr>
                <a:t>) = ½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5551" y="5268615"/>
            <a:ext cx="7987419" cy="468015"/>
            <a:chOff x="665551" y="5268615"/>
            <a:chExt cx="7987419" cy="468015"/>
          </a:xfrm>
        </p:grpSpPr>
        <p:sp>
          <p:nvSpPr>
            <p:cNvPr id="12" name="TextBox 11"/>
            <p:cNvSpPr txBox="1"/>
            <p:nvPr/>
          </p:nvSpPr>
          <p:spPr>
            <a:xfrm>
              <a:off x="665551" y="5268615"/>
              <a:ext cx="36719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both coins come out same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47714" y="5268615"/>
              <a:ext cx="22503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3</a:t>
              </a:r>
              <a:r>
                <a:rPr lang="en-US" sz="2400" dirty="0">
                  <a:latin typeface="Garamond"/>
                  <a:cs typeface="Garamond"/>
                </a:rPr>
                <a:t> = </a:t>
              </a:r>
              <a:r>
                <a:rPr lang="en-US" sz="2400">
                  <a:latin typeface="Garamond"/>
                  <a:cs typeface="Garamond"/>
                </a:rPr>
                <a:t>{ </a:t>
              </a:r>
              <a:r>
                <a:rPr lang="en-US" sz="2400">
                  <a:latin typeface="Courier New"/>
                  <a:cs typeface="Courier New"/>
                </a:rPr>
                <a:t>HH</a:t>
              </a:r>
              <a:r>
                <a:rPr lang="en-US" sz="2400">
                  <a:latin typeface="Garamond"/>
                  <a:cs typeface="Garamond"/>
                </a:rPr>
                <a:t>, </a:t>
              </a:r>
              <a:r>
                <a:rPr lang="en-US" sz="2400">
                  <a:latin typeface="Courier New"/>
                  <a:cs typeface="Courier New"/>
                </a:rPr>
                <a:t>TT</a:t>
              </a:r>
              <a:r>
                <a:rPr lang="en-US" sz="2400">
                  <a:latin typeface="Garamond"/>
                  <a:cs typeface="Garamond"/>
                </a:rPr>
                <a:t> </a:t>
              </a:r>
              <a:r>
                <a:rPr lang="en-US" sz="2400" dirty="0">
                  <a:latin typeface="Garamond"/>
                  <a:cs typeface="Garamond"/>
                </a:rPr>
                <a:t>}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171523" y="5274965"/>
              <a:ext cx="14814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P</a:t>
              </a:r>
              <a:r>
                <a:rPr lang="en-US" sz="2400" dirty="0">
                  <a:latin typeface="Garamond"/>
                  <a:cs typeface="Garamond"/>
                </a:rPr>
                <a:t>(</a:t>
              </a:r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3</a:t>
              </a:r>
              <a:r>
                <a:rPr lang="en-US" sz="2400" dirty="0">
                  <a:latin typeface="Garamond"/>
                  <a:cs typeface="Garamond"/>
                </a:rPr>
                <a:t>) = ½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5A7CE2B-8D97-654A-AFB2-49C2905B3845}"/>
                  </a:ext>
                </a:extLst>
              </p14:cNvPr>
              <p14:cNvContentPartPr/>
              <p14:nvPr/>
            </p14:nvContentPartPr>
            <p14:xfrm>
              <a:off x="2997720" y="801720"/>
              <a:ext cx="3872880" cy="43628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5A7CE2B-8D97-654A-AFB2-49C2905B384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81520" y="785520"/>
                <a:ext cx="3905280" cy="439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521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Axioms of probability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1986" y="1258506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A sample space </a:t>
            </a:r>
            <a:r>
              <a:rPr lang="en-US" sz="2800" dirty="0">
                <a:latin typeface="Symbol" pitchFamily="2" charset="2"/>
                <a:cs typeface="Garamond"/>
              </a:rPr>
              <a:t>W</a:t>
            </a:r>
            <a:r>
              <a:rPr lang="en-US" sz="2800" i="1" dirty="0">
                <a:latin typeface="Franklin Gothic Medium"/>
                <a:cs typeface="Franklin Gothic Medium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1986" y="1791802"/>
            <a:ext cx="7174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For every event 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Franklin Gothic Medium"/>
                <a:cs typeface="Franklin Gothic Medium"/>
              </a:rPr>
              <a:t>, a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probability</a:t>
            </a:r>
            <a:r>
              <a:rPr lang="en-US" sz="2800" dirty="0">
                <a:latin typeface="Franklin Gothic Medium"/>
                <a:cs typeface="Franklin Gothic Medium"/>
              </a:rPr>
              <a:t> </a:t>
            </a:r>
            <a:r>
              <a:rPr lang="en-US" sz="2800" b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)</a:t>
            </a:r>
            <a:r>
              <a:rPr lang="en-US" sz="2800" dirty="0">
                <a:latin typeface="Franklin Gothic Medium"/>
                <a:cs typeface="Franklin Gothic Medium"/>
              </a:rPr>
              <a:t> such that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82600" y="2731887"/>
            <a:ext cx="7805782" cy="750020"/>
            <a:chOff x="431800" y="3587030"/>
            <a:chExt cx="7805782" cy="750020"/>
          </a:xfrm>
        </p:grpSpPr>
        <p:sp>
          <p:nvSpPr>
            <p:cNvPr id="7" name="Rounded Rectangle 6"/>
            <p:cNvSpPr/>
            <p:nvPr/>
          </p:nvSpPr>
          <p:spPr>
            <a:xfrm>
              <a:off x="6191250" y="3587030"/>
              <a:ext cx="2046332" cy="750020"/>
            </a:xfrm>
            <a:prstGeom prst="roundRect">
              <a:avLst/>
            </a:prstGeom>
            <a:noFill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r"/>
              <a:r>
                <a:rPr lang="en-US" sz="2000" i="1" dirty="0">
                  <a:latin typeface="Garamond"/>
                  <a:cs typeface="Garamond"/>
                </a:rPr>
                <a:t>S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6911400" y="3667979"/>
              <a:ext cx="595416" cy="59541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31148" y="3729935"/>
              <a:ext cx="4208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latin typeface="Garamond"/>
                  <a:cs typeface="Garamond"/>
                </a:rPr>
                <a:t>E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1800" y="3669040"/>
              <a:ext cx="42729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Franklin Gothic Medium"/>
                  <a:cs typeface="Franklin Gothic Medium"/>
                </a:rPr>
                <a:t>1. for every </a:t>
              </a:r>
              <a:r>
                <a:rPr lang="en-US" sz="2800" i="1" dirty="0">
                  <a:latin typeface="Garamond"/>
                  <a:cs typeface="Garamond"/>
                </a:rPr>
                <a:t>E</a:t>
              </a:r>
              <a:r>
                <a:rPr lang="en-US" sz="2800" dirty="0">
                  <a:latin typeface="Franklin Gothic Medium"/>
                  <a:cs typeface="Franklin Gothic Medium"/>
                </a:rPr>
                <a:t>: </a:t>
              </a:r>
              <a:r>
                <a:rPr lang="en-US" sz="2800" dirty="0">
                  <a:latin typeface="Garamond"/>
                  <a:cs typeface="Garamond"/>
                </a:rPr>
                <a:t>0 ≤ </a:t>
              </a:r>
              <a:r>
                <a:rPr lang="en-US" sz="2800" b="1" dirty="0">
                  <a:latin typeface="Garamond"/>
                  <a:cs typeface="Garamond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E</a:t>
              </a:r>
              <a:r>
                <a:rPr lang="en-US" sz="2800" dirty="0">
                  <a:latin typeface="Garamond"/>
                  <a:cs typeface="Garamond"/>
                </a:rPr>
                <a:t>) ≤ 1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01650" y="3791762"/>
            <a:ext cx="7786732" cy="750020"/>
            <a:chOff x="450850" y="4564930"/>
            <a:chExt cx="7786732" cy="750020"/>
          </a:xfrm>
        </p:grpSpPr>
        <p:sp>
          <p:nvSpPr>
            <p:cNvPr id="17" name="Rounded Rectangle 16"/>
            <p:cNvSpPr/>
            <p:nvPr/>
          </p:nvSpPr>
          <p:spPr>
            <a:xfrm>
              <a:off x="6191250" y="4564930"/>
              <a:ext cx="2046332" cy="75002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r"/>
              <a:r>
                <a:rPr lang="en-US" sz="2000" i="1" dirty="0">
                  <a:latin typeface="Garamond"/>
                  <a:cs typeface="Garamond"/>
                </a:rPr>
                <a:t>S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0850" y="4599945"/>
              <a:ext cx="18630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Franklin Gothic Medium"/>
                  <a:cs typeface="Franklin Gothic Medium"/>
                </a:rPr>
                <a:t>2. </a:t>
              </a:r>
              <a:r>
                <a:rPr lang="en-US" sz="2800" b="1" dirty="0">
                  <a:latin typeface="Garamond"/>
                  <a:cs typeface="Garamond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dirty="0">
                  <a:latin typeface="Symbol" pitchFamily="2" charset="2"/>
                  <a:cs typeface="Garamond"/>
                </a:rPr>
                <a:t>W</a:t>
              </a:r>
              <a:r>
                <a:rPr lang="en-US" sz="2800" dirty="0">
                  <a:latin typeface="Garamond"/>
                  <a:cs typeface="Garamond"/>
                </a:rPr>
                <a:t>) = 1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14350" y="4776182"/>
            <a:ext cx="7774032" cy="1071840"/>
            <a:chOff x="463550" y="5492775"/>
            <a:chExt cx="7774032" cy="1071840"/>
          </a:xfrm>
        </p:grpSpPr>
        <p:sp>
          <p:nvSpPr>
            <p:cNvPr id="20" name="Rounded Rectangle 19"/>
            <p:cNvSpPr/>
            <p:nvPr/>
          </p:nvSpPr>
          <p:spPr>
            <a:xfrm>
              <a:off x="6191250" y="5568230"/>
              <a:ext cx="2046332" cy="750020"/>
            </a:xfrm>
            <a:prstGeom prst="roundRect">
              <a:avLst/>
            </a:prstGeom>
            <a:noFill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r"/>
              <a:r>
                <a:rPr lang="en-US" sz="2000" i="1" dirty="0">
                  <a:latin typeface="Garamond"/>
                  <a:cs typeface="Garamond"/>
                </a:rPr>
                <a:t>S</a:t>
              </a:r>
            </a:p>
          </p:txBody>
        </p:sp>
        <p:sp>
          <p:nvSpPr>
            <p:cNvPr id="21" name="Oval 20"/>
            <p:cNvSpPr/>
            <p:nvPr/>
          </p:nvSpPr>
          <p:spPr>
            <a:xfrm>
              <a:off x="6384350" y="5649179"/>
              <a:ext cx="595416" cy="59541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478698" y="571113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latin typeface="Garamond"/>
                  <a:cs typeface="Garamond"/>
                </a:rPr>
                <a:t>E</a:t>
              </a:r>
              <a:r>
                <a:rPr lang="en-US" sz="2000" baseline="-25000" dirty="0">
                  <a:latin typeface="Garamond"/>
                  <a:cs typeface="Garamond"/>
                </a:rPr>
                <a:t>1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7186139" y="5649179"/>
              <a:ext cx="595416" cy="59541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280487" y="571113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latin typeface="Garamond"/>
                  <a:cs typeface="Garamond"/>
                </a:rPr>
                <a:t>E</a:t>
              </a:r>
              <a:r>
                <a:rPr lang="en-US" sz="2000" baseline="-25000" dirty="0">
                  <a:latin typeface="Garamond"/>
                  <a:cs typeface="Garamond"/>
                </a:rPr>
                <a:t>2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63550" y="5492775"/>
              <a:ext cx="41857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Franklin Gothic Medium"/>
                  <a:cs typeface="Franklin Gothic Medium"/>
                </a:rPr>
                <a:t>3. If </a:t>
              </a:r>
              <a:r>
                <a:rPr lang="en-US" sz="2800" i="1" dirty="0">
                  <a:latin typeface="Garamond"/>
                  <a:cs typeface="Garamond"/>
                </a:rPr>
                <a:t>E</a:t>
              </a:r>
              <a:r>
                <a:rPr lang="en-US" sz="2800" baseline="-25000" dirty="0">
                  <a:latin typeface="Garamond"/>
                  <a:cs typeface="Garamond"/>
                </a:rPr>
                <a:t>1</a:t>
              </a:r>
              <a:r>
                <a:rPr lang="en-US" sz="2800" dirty="0">
                  <a:latin typeface="Garamond"/>
                  <a:cs typeface="Garamond"/>
                </a:rPr>
                <a:t>,</a:t>
              </a:r>
              <a:r>
                <a:rPr lang="en-US" sz="2800" i="1" dirty="0">
                  <a:latin typeface="Garamond"/>
                  <a:cs typeface="Garamond"/>
                </a:rPr>
                <a:t> E</a:t>
              </a:r>
              <a:r>
                <a:rPr lang="en-US" sz="2800" baseline="-25000" dirty="0">
                  <a:latin typeface="Garamond"/>
                  <a:cs typeface="Garamond"/>
                </a:rPr>
                <a:t>2</a:t>
              </a:r>
              <a:r>
                <a:rPr lang="en-US" sz="2800" dirty="0">
                  <a:latin typeface="Garamond"/>
                  <a:cs typeface="Garamond"/>
                </a:rPr>
                <a:t>,</a:t>
              </a:r>
              <a:r>
                <a:rPr lang="en-US" sz="2800" i="1" dirty="0">
                  <a:latin typeface="Garamond"/>
                  <a:cs typeface="Garamond"/>
                </a:rPr>
                <a:t>… </a:t>
              </a:r>
              <a:r>
                <a:rPr lang="en-US" sz="2800" dirty="0">
                  <a:latin typeface="Franklin Gothic Medium"/>
                  <a:cs typeface="Franklin Gothic Medium"/>
                </a:rPr>
                <a:t>disjoint then</a:t>
              </a:r>
              <a:endParaRPr lang="en-US" sz="2800" dirty="0">
                <a:latin typeface="Garamond"/>
                <a:cs typeface="Garamond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39517" y="6041395"/>
              <a:ext cx="534312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latin typeface="Garamond"/>
                  <a:cs typeface="Garamond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E</a:t>
              </a:r>
              <a:r>
                <a:rPr lang="en-US" sz="2800" baseline="-25000" dirty="0">
                  <a:latin typeface="Garamond"/>
                  <a:cs typeface="Garamond"/>
                </a:rPr>
                <a:t>1</a:t>
              </a:r>
              <a:r>
                <a:rPr lang="en-US" sz="2800" dirty="0">
                  <a:latin typeface="Garamond"/>
                  <a:cs typeface="Garamond"/>
                </a:rPr>
                <a:t>∪</a:t>
              </a:r>
              <a:r>
                <a:rPr lang="en-US" sz="2800" i="1" dirty="0">
                  <a:latin typeface="Garamond"/>
                  <a:cs typeface="Garamond"/>
                </a:rPr>
                <a:t>E</a:t>
              </a:r>
              <a:r>
                <a:rPr lang="en-US" sz="2800" baseline="-25000" dirty="0">
                  <a:latin typeface="Garamond"/>
                  <a:cs typeface="Garamond"/>
                </a:rPr>
                <a:t>2</a:t>
              </a:r>
              <a:r>
                <a:rPr lang="en-US" sz="2800" dirty="0">
                  <a:latin typeface="Garamond"/>
                  <a:cs typeface="Garamond"/>
                </a:rPr>
                <a:t>∪</a:t>
              </a:r>
              <a:r>
                <a:rPr lang="en-US" sz="2800" i="1" dirty="0">
                  <a:latin typeface="Garamond"/>
                  <a:cs typeface="Garamond"/>
                </a:rPr>
                <a:t>…</a:t>
              </a:r>
              <a:r>
                <a:rPr lang="en-US" sz="2800" dirty="0">
                  <a:latin typeface="Garamond"/>
                  <a:cs typeface="Garamond"/>
                </a:rPr>
                <a:t>) = </a:t>
              </a:r>
              <a:r>
                <a:rPr lang="en-US" sz="2800" b="1" dirty="0">
                  <a:latin typeface="Garamond"/>
                  <a:cs typeface="Garamond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E</a:t>
              </a:r>
              <a:r>
                <a:rPr lang="en-US" sz="2800" baseline="-25000" dirty="0">
                  <a:latin typeface="Garamond"/>
                  <a:cs typeface="Garamond"/>
                </a:rPr>
                <a:t>1</a:t>
              </a:r>
              <a:r>
                <a:rPr lang="en-US" sz="2800" dirty="0">
                  <a:latin typeface="Garamond"/>
                  <a:cs typeface="Garamond"/>
                </a:rPr>
                <a:t>)</a:t>
              </a:r>
              <a:r>
                <a:rPr lang="en-US" sz="2800" i="1" dirty="0">
                  <a:latin typeface="Garamond"/>
                  <a:cs typeface="Garamond"/>
                </a:rPr>
                <a:t> + </a:t>
              </a:r>
              <a:r>
                <a:rPr lang="en-US" sz="2800" b="1" dirty="0">
                  <a:latin typeface="Garamond"/>
                  <a:cs typeface="Garamond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E</a:t>
              </a:r>
              <a:r>
                <a:rPr lang="en-US" sz="2800" baseline="-25000" dirty="0">
                  <a:latin typeface="Garamond"/>
                  <a:cs typeface="Garamond"/>
                </a:rPr>
                <a:t>2</a:t>
              </a:r>
              <a:r>
                <a:rPr lang="en-US" sz="2800" dirty="0">
                  <a:latin typeface="Garamond"/>
                  <a:cs typeface="Garamond"/>
                </a:rPr>
                <a:t>) + …</a:t>
              </a:r>
              <a:endParaRPr lang="en-US" sz="2800" dirty="0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EBC33E6-E63D-A447-80BA-ECB94DD874A8}"/>
                  </a:ext>
                </a:extLst>
              </p14:cNvPr>
              <p14:cNvContentPartPr/>
              <p14:nvPr/>
            </p14:nvContentPartPr>
            <p14:xfrm>
              <a:off x="1204560" y="4366440"/>
              <a:ext cx="3503160" cy="1644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EBC33E6-E63D-A447-80BA-ECB94DD874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8360" y="4350240"/>
                <a:ext cx="3535560" cy="167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692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calculating probability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57200" y="1242683"/>
            <a:ext cx="7772360" cy="954107"/>
            <a:chOff x="457200" y="1242683"/>
            <a:chExt cx="7772360" cy="954107"/>
          </a:xfrm>
        </p:grpSpPr>
        <p:sp>
          <p:nvSpPr>
            <p:cNvPr id="4" name="TextBox 3"/>
            <p:cNvSpPr txBox="1"/>
            <p:nvPr/>
          </p:nvSpPr>
          <p:spPr>
            <a:xfrm>
              <a:off x="457200" y="1242683"/>
              <a:ext cx="302839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9933"/>
                  </a:solidFill>
                  <a:latin typeface="Franklin Gothic Medium"/>
                  <a:cs typeface="Franklin Gothic Medium"/>
                </a:rPr>
                <a:t>Complement rule: </a:t>
              </a:r>
            </a:p>
            <a:p>
              <a:r>
                <a:rPr lang="en-US" sz="2800" b="1" dirty="0">
                  <a:latin typeface="Garamond"/>
                  <a:cs typeface="Garamond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 err="1">
                  <a:latin typeface="Garamond"/>
                  <a:cs typeface="Garamond"/>
                </a:rPr>
                <a:t>E</a:t>
              </a:r>
              <a:r>
                <a:rPr lang="en-US" sz="2800" baseline="30000" dirty="0" err="1">
                  <a:latin typeface="Garamond"/>
                  <a:cs typeface="Garamond"/>
                </a:rPr>
                <a:t>c</a:t>
              </a:r>
              <a:r>
                <a:rPr lang="en-US" sz="2800" dirty="0">
                  <a:latin typeface="Garamond"/>
                  <a:cs typeface="Garamond"/>
                </a:rPr>
                <a:t>) = 1 – </a:t>
              </a:r>
              <a:r>
                <a:rPr lang="en-US" sz="2800" b="1" dirty="0">
                  <a:latin typeface="Garamond"/>
                  <a:cs typeface="Garamond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E</a:t>
              </a:r>
              <a:r>
                <a:rPr lang="en-US" sz="2800" dirty="0">
                  <a:latin typeface="Garamond"/>
                  <a:cs typeface="Garamond"/>
                </a:rPr>
                <a:t>)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6183228" y="1308100"/>
              <a:ext cx="2046332" cy="88868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r"/>
              <a:r>
                <a:rPr lang="en-US" sz="2000" i="1" dirty="0">
                  <a:latin typeface="Garamond"/>
                  <a:cs typeface="Garamond"/>
                </a:rPr>
                <a:t>S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6903378" y="1454064"/>
              <a:ext cx="595416" cy="59541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023126" y="1516020"/>
              <a:ext cx="4208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latin typeface="Garamond"/>
                  <a:cs typeface="Garamond"/>
                </a:rPr>
                <a:t>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34423" y="1303265"/>
              <a:ext cx="444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 err="1">
                  <a:latin typeface="Garamond"/>
                  <a:cs typeface="Garamond"/>
                </a:rPr>
                <a:t>E</a:t>
              </a:r>
              <a:r>
                <a:rPr lang="en-US" sz="2000" i="1" baseline="30000" dirty="0" err="1">
                  <a:latin typeface="Garamond"/>
                  <a:cs typeface="Garamond"/>
                </a:rPr>
                <a:t>c</a:t>
              </a:r>
              <a:endParaRPr lang="en-US" sz="2000" i="1" baseline="30000" dirty="0">
                <a:latin typeface="Garamond"/>
                <a:cs typeface="Garamond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57200" y="2550783"/>
            <a:ext cx="7772360" cy="1132217"/>
            <a:chOff x="457200" y="2550783"/>
            <a:chExt cx="7772360" cy="1132217"/>
          </a:xfrm>
        </p:grpSpPr>
        <p:sp>
          <p:nvSpPr>
            <p:cNvPr id="25" name="Oval 24"/>
            <p:cNvSpPr/>
            <p:nvPr/>
          </p:nvSpPr>
          <p:spPr>
            <a:xfrm>
              <a:off x="6389770" y="2814565"/>
              <a:ext cx="1293730" cy="7500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57200" y="2550783"/>
              <a:ext cx="377212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9933"/>
                  </a:solidFill>
                  <a:latin typeface="Franklin Gothic Medium"/>
                  <a:cs typeface="Franklin Gothic Medium"/>
                </a:rPr>
                <a:t>Difference rule: </a:t>
              </a:r>
              <a:r>
                <a:rPr lang="en-US" sz="2800" dirty="0">
                  <a:latin typeface="Franklin Gothic Medium"/>
                  <a:cs typeface="Franklin Gothic Medium"/>
                </a:rPr>
                <a:t>If </a:t>
              </a:r>
              <a:r>
                <a:rPr lang="en-US" sz="2800" i="1" dirty="0">
                  <a:latin typeface="Garamond"/>
                  <a:cs typeface="Garamond"/>
                </a:rPr>
                <a:t>E</a:t>
              </a:r>
              <a:r>
                <a:rPr lang="en-US" sz="2400" dirty="0">
                  <a:latin typeface="Garamond"/>
                  <a:cs typeface="Garamond"/>
                </a:rPr>
                <a:t> ⊆ </a:t>
              </a:r>
              <a:r>
                <a:rPr lang="en-US" sz="2800" i="1" dirty="0">
                  <a:latin typeface="Garamond"/>
                  <a:cs typeface="Garamond"/>
                </a:rPr>
                <a:t>F</a:t>
              </a:r>
            </a:p>
            <a:p>
              <a:r>
                <a:rPr lang="en-US" sz="2800" b="1" dirty="0">
                  <a:latin typeface="Garamond"/>
                  <a:cs typeface="Garamond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 err="1">
                  <a:latin typeface="Garamond"/>
                  <a:cs typeface="Garamond"/>
                </a:rPr>
                <a:t>F∩E</a:t>
              </a:r>
              <a:r>
                <a:rPr lang="en-US" sz="2800" baseline="30000" dirty="0" err="1">
                  <a:latin typeface="Garamond"/>
                  <a:cs typeface="Garamond"/>
                </a:rPr>
                <a:t>c</a:t>
              </a:r>
              <a:r>
                <a:rPr lang="en-US" sz="2800" dirty="0">
                  <a:latin typeface="Garamond"/>
                  <a:cs typeface="Garamond"/>
                </a:rPr>
                <a:t>) = </a:t>
              </a:r>
              <a:r>
                <a:rPr lang="en-US" sz="2800" b="1" dirty="0">
                  <a:latin typeface="Garamond"/>
                  <a:cs typeface="Garamond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F</a:t>
              </a:r>
              <a:r>
                <a:rPr lang="en-US" sz="2800" dirty="0">
                  <a:latin typeface="Garamond"/>
                  <a:cs typeface="Garamond"/>
                </a:rPr>
                <a:t>) – </a:t>
              </a:r>
              <a:r>
                <a:rPr lang="en-US" sz="2800" b="1" dirty="0">
                  <a:latin typeface="Garamond"/>
                  <a:cs typeface="Garamond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E</a:t>
              </a:r>
              <a:r>
                <a:rPr lang="en-US" sz="2800" dirty="0">
                  <a:latin typeface="Garamond"/>
                  <a:cs typeface="Garamond"/>
                </a:rPr>
                <a:t>)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6183228" y="2724150"/>
              <a:ext cx="2046332" cy="958850"/>
            </a:xfrm>
            <a:prstGeom prst="roundRect">
              <a:avLst/>
            </a:prstGeom>
            <a:noFill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r"/>
              <a:r>
                <a:rPr lang="en-US" sz="2000" i="1" dirty="0">
                  <a:latin typeface="Garamond"/>
                  <a:cs typeface="Garamond"/>
                </a:rPr>
                <a:t>S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6535078" y="2895514"/>
              <a:ext cx="595416" cy="59541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54826" y="2957470"/>
              <a:ext cx="4208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latin typeface="Garamond"/>
                  <a:cs typeface="Garamond"/>
                </a:rPr>
                <a:t>E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284662" y="2947915"/>
              <a:ext cx="3914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latin typeface="Garamond"/>
                  <a:cs typeface="Garamond"/>
                </a:rPr>
                <a:t>F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57200" y="4112883"/>
            <a:ext cx="7772360" cy="1011256"/>
            <a:chOff x="457200" y="4112883"/>
            <a:chExt cx="7772360" cy="1011256"/>
          </a:xfrm>
        </p:grpSpPr>
        <p:sp>
          <p:nvSpPr>
            <p:cNvPr id="33" name="Oval 32"/>
            <p:cNvSpPr/>
            <p:nvPr/>
          </p:nvSpPr>
          <p:spPr>
            <a:xfrm>
              <a:off x="7037914" y="4472012"/>
              <a:ext cx="168780" cy="414220"/>
            </a:xfrm>
            <a:custGeom>
              <a:avLst/>
              <a:gdLst/>
              <a:ahLst/>
              <a:cxnLst/>
              <a:rect l="l" t="t" r="r" b="b"/>
              <a:pathLst>
                <a:path w="168780" h="414220">
                  <a:moveTo>
                    <a:pt x="84390" y="0"/>
                  </a:moveTo>
                  <a:lnTo>
                    <a:pt x="117937" y="40659"/>
                  </a:lnTo>
                  <a:cubicBezTo>
                    <a:pt x="150037" y="88173"/>
                    <a:pt x="168780" y="145453"/>
                    <a:pt x="168780" y="207110"/>
                  </a:cubicBezTo>
                  <a:cubicBezTo>
                    <a:pt x="168780" y="268768"/>
                    <a:pt x="150037" y="326047"/>
                    <a:pt x="117937" y="373562"/>
                  </a:cubicBezTo>
                  <a:lnTo>
                    <a:pt x="84390" y="414220"/>
                  </a:lnTo>
                  <a:lnTo>
                    <a:pt x="50844" y="373562"/>
                  </a:lnTo>
                  <a:cubicBezTo>
                    <a:pt x="18744" y="326047"/>
                    <a:pt x="0" y="268768"/>
                    <a:pt x="0" y="207110"/>
                  </a:cubicBezTo>
                  <a:cubicBezTo>
                    <a:pt x="0" y="145453"/>
                    <a:pt x="18744" y="88173"/>
                    <a:pt x="50844" y="40659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6611278" y="4381414"/>
              <a:ext cx="1022052" cy="595416"/>
            </a:xfrm>
            <a:custGeom>
              <a:avLst/>
              <a:gdLst/>
              <a:ahLst/>
              <a:cxnLst/>
              <a:rect l="l" t="t" r="r" b="b"/>
              <a:pathLst>
                <a:path w="1022052" h="595416">
                  <a:moveTo>
                    <a:pt x="724344" y="0"/>
                  </a:moveTo>
                  <a:cubicBezTo>
                    <a:pt x="888764" y="0"/>
                    <a:pt x="1022052" y="133288"/>
                    <a:pt x="1022052" y="297708"/>
                  </a:cubicBezTo>
                  <a:cubicBezTo>
                    <a:pt x="1022052" y="462128"/>
                    <a:pt x="888764" y="595416"/>
                    <a:pt x="724344" y="595416"/>
                  </a:cubicBezTo>
                  <a:cubicBezTo>
                    <a:pt x="642134" y="595416"/>
                    <a:pt x="567707" y="562094"/>
                    <a:pt x="513833" y="508220"/>
                  </a:cubicBezTo>
                  <a:lnTo>
                    <a:pt x="511026" y="504818"/>
                  </a:lnTo>
                  <a:lnTo>
                    <a:pt x="544573" y="464160"/>
                  </a:lnTo>
                  <a:cubicBezTo>
                    <a:pt x="576673" y="416645"/>
                    <a:pt x="595416" y="359366"/>
                    <a:pt x="595416" y="297708"/>
                  </a:cubicBezTo>
                  <a:cubicBezTo>
                    <a:pt x="595416" y="236051"/>
                    <a:pt x="576673" y="178771"/>
                    <a:pt x="544573" y="131257"/>
                  </a:cubicBezTo>
                  <a:lnTo>
                    <a:pt x="511026" y="90598"/>
                  </a:lnTo>
                  <a:lnTo>
                    <a:pt x="513833" y="87197"/>
                  </a:lnTo>
                  <a:cubicBezTo>
                    <a:pt x="567707" y="33322"/>
                    <a:pt x="642134" y="0"/>
                    <a:pt x="724344" y="0"/>
                  </a:cubicBezTo>
                  <a:close/>
                  <a:moveTo>
                    <a:pt x="297708" y="0"/>
                  </a:moveTo>
                  <a:cubicBezTo>
                    <a:pt x="379918" y="0"/>
                    <a:pt x="454345" y="33322"/>
                    <a:pt x="508220" y="87197"/>
                  </a:cubicBezTo>
                  <a:lnTo>
                    <a:pt x="511026" y="90598"/>
                  </a:lnTo>
                  <a:lnTo>
                    <a:pt x="477480" y="131257"/>
                  </a:lnTo>
                  <a:cubicBezTo>
                    <a:pt x="445380" y="178771"/>
                    <a:pt x="426636" y="236051"/>
                    <a:pt x="426636" y="297708"/>
                  </a:cubicBezTo>
                  <a:cubicBezTo>
                    <a:pt x="426636" y="359366"/>
                    <a:pt x="445380" y="416645"/>
                    <a:pt x="477480" y="464160"/>
                  </a:cubicBezTo>
                  <a:lnTo>
                    <a:pt x="511026" y="504818"/>
                  </a:lnTo>
                  <a:lnTo>
                    <a:pt x="508220" y="508220"/>
                  </a:lnTo>
                  <a:cubicBezTo>
                    <a:pt x="454345" y="562094"/>
                    <a:pt x="379918" y="595416"/>
                    <a:pt x="297708" y="595416"/>
                  </a:cubicBezTo>
                  <a:cubicBezTo>
                    <a:pt x="133288" y="595416"/>
                    <a:pt x="0" y="462128"/>
                    <a:pt x="0" y="297708"/>
                  </a:cubicBezTo>
                  <a:cubicBezTo>
                    <a:pt x="0" y="133288"/>
                    <a:pt x="133288" y="0"/>
                    <a:pt x="29770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7200" y="4112883"/>
              <a:ext cx="501611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9933"/>
                  </a:solidFill>
                  <a:latin typeface="Franklin Gothic Medium"/>
                  <a:cs typeface="Franklin Gothic Medium"/>
                </a:rPr>
                <a:t>Inclusion-exclusion:</a:t>
              </a:r>
              <a:endParaRPr lang="en-US" sz="2800" dirty="0">
                <a:solidFill>
                  <a:srgbClr val="FF9933"/>
                </a:solidFill>
                <a:latin typeface="Garamond"/>
                <a:cs typeface="Garamond"/>
              </a:endParaRPr>
            </a:p>
            <a:p>
              <a:r>
                <a:rPr lang="en-US" sz="2800" b="1" dirty="0">
                  <a:latin typeface="Garamond"/>
                  <a:cs typeface="Garamond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E</a:t>
              </a:r>
              <a:r>
                <a:rPr lang="en-US" sz="2800" dirty="0">
                  <a:latin typeface="Garamond"/>
                  <a:cs typeface="Garamond"/>
                </a:rPr>
                <a:t>∪</a:t>
              </a:r>
              <a:r>
                <a:rPr lang="en-US" sz="2800" i="1" dirty="0">
                  <a:latin typeface="Garamond"/>
                  <a:cs typeface="Garamond"/>
                </a:rPr>
                <a:t>F</a:t>
              </a:r>
              <a:r>
                <a:rPr lang="en-US" sz="2800" dirty="0">
                  <a:latin typeface="Garamond"/>
                  <a:cs typeface="Garamond"/>
                </a:rPr>
                <a:t>) = </a:t>
              </a:r>
              <a:r>
                <a:rPr lang="en-US" sz="2800" b="1" dirty="0">
                  <a:latin typeface="Garamond"/>
                  <a:cs typeface="Garamond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E</a:t>
              </a:r>
              <a:r>
                <a:rPr lang="en-US" sz="2800" dirty="0">
                  <a:latin typeface="Garamond"/>
                  <a:cs typeface="Garamond"/>
                </a:rPr>
                <a:t>) + </a:t>
              </a:r>
              <a:r>
                <a:rPr lang="en-US" sz="2800" b="1" dirty="0">
                  <a:latin typeface="Garamond"/>
                  <a:cs typeface="Garamond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F</a:t>
              </a:r>
              <a:r>
                <a:rPr lang="en-US" sz="2800" dirty="0">
                  <a:latin typeface="Garamond"/>
                  <a:cs typeface="Garamond"/>
                </a:rPr>
                <a:t>) – </a:t>
              </a:r>
              <a:r>
                <a:rPr lang="en-US" sz="2800" b="1" dirty="0">
                  <a:latin typeface="Garamond"/>
                  <a:cs typeface="Garamond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E∩F</a:t>
              </a:r>
              <a:r>
                <a:rPr lang="en-US" sz="2800" dirty="0">
                  <a:latin typeface="Garamond"/>
                  <a:cs typeface="Garamond"/>
                </a:rPr>
                <a:t>)</a:t>
              </a: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6183228" y="4235450"/>
              <a:ext cx="2046332" cy="888689"/>
            </a:xfrm>
            <a:prstGeom prst="roundRect">
              <a:avLst/>
            </a:prstGeom>
            <a:noFill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r"/>
              <a:r>
                <a:rPr lang="en-US" sz="2000" i="1" dirty="0">
                  <a:latin typeface="Garamond"/>
                  <a:cs typeface="Garamond"/>
                </a:rPr>
                <a:t>S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610376" y="4443370"/>
              <a:ext cx="4208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latin typeface="Garamond"/>
                  <a:cs typeface="Garamond"/>
                </a:rPr>
                <a:t>E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271962" y="4437020"/>
              <a:ext cx="3914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latin typeface="Garamond"/>
                  <a:cs typeface="Garamond"/>
                </a:rPr>
                <a:t>F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28110" y="5556250"/>
            <a:ext cx="6005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You can prove them using the axioms.</a:t>
            </a:r>
          </a:p>
        </p:txBody>
      </p:sp>
      <p:sp>
        <p:nvSpPr>
          <p:cNvPr id="7" name="Rectangle 6"/>
          <p:cNvSpPr/>
          <p:nvPr/>
        </p:nvSpPr>
        <p:spPr>
          <a:xfrm>
            <a:off x="475565" y="3421390"/>
            <a:ext cx="39086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prstClr val="black"/>
                </a:solidFill>
                <a:latin typeface="Franklin Gothic Medium"/>
                <a:cs typeface="Franklin Gothic Medium"/>
              </a:rPr>
              <a:t>in particular, </a:t>
            </a:r>
            <a:r>
              <a:rPr lang="en-US" sz="2800" b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E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 ≤ </a:t>
            </a:r>
            <a:r>
              <a:rPr lang="en-US" sz="2800" b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F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502D6FA-6295-4344-AB1A-ECE0E9A075EF}"/>
                  </a:ext>
                </a:extLst>
              </p14:cNvPr>
              <p14:cNvContentPartPr/>
              <p14:nvPr/>
            </p14:nvContentPartPr>
            <p14:xfrm>
              <a:off x="826920" y="3005640"/>
              <a:ext cx="7680240" cy="21628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502D6FA-6295-4344-AB1A-ECE0E9A075E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5320" y="2989440"/>
                <a:ext cx="7718040" cy="219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572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come up with a model?</a:t>
            </a:r>
          </a:p>
        </p:txBody>
      </p:sp>
      <p:pic>
        <p:nvPicPr>
          <p:cNvPr id="4" name="Picture 3" descr="antenna-tower-clip-art_42202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4293" y="1386600"/>
            <a:ext cx="412739" cy="1005349"/>
          </a:xfrm>
          <a:prstGeom prst="rect">
            <a:avLst/>
          </a:prstGeom>
        </p:spPr>
      </p:pic>
      <p:pic>
        <p:nvPicPr>
          <p:cNvPr id="5" name="Picture 4" descr="antenna-tower-clip-art_42202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74126" y="1386600"/>
            <a:ext cx="412739" cy="100534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980196" y="1662050"/>
            <a:ext cx="578853" cy="511402"/>
            <a:chOff x="5246626" y="997185"/>
            <a:chExt cx="830559" cy="73377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3415409" y="1458267"/>
            <a:ext cx="4514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a pair of antennas</a:t>
            </a:r>
          </a:p>
          <a:p>
            <a:r>
              <a:rPr lang="en-US" sz="2400" dirty="0">
                <a:latin typeface="Franklin Gothic Medium"/>
                <a:cs typeface="Franklin Gothic Medium"/>
              </a:rPr>
              <a:t>each can be </a:t>
            </a:r>
            <a:r>
              <a:rPr lang="en-US" sz="24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working</a:t>
            </a:r>
            <a:r>
              <a:rPr lang="en-US" sz="2400" dirty="0">
                <a:latin typeface="Franklin Gothic Medium"/>
                <a:cs typeface="Franklin Gothic Medium"/>
              </a:rPr>
              <a:t> or </a:t>
            </a:r>
            <a:r>
              <a:rPr lang="en-US" sz="24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defective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21759" y="2358082"/>
            <a:ext cx="3135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ymbol" pitchFamily="2" charset="2"/>
                <a:cs typeface="Franklin Gothic Medium"/>
              </a:rPr>
              <a:t>W</a:t>
            </a:r>
            <a:r>
              <a:rPr lang="en-US" sz="2400" dirty="0">
                <a:latin typeface="Garamond"/>
                <a:cs typeface="Garamond"/>
              </a:rPr>
              <a:t> = { </a:t>
            </a:r>
            <a:r>
              <a:rPr lang="en-US" sz="2400" dirty="0">
                <a:latin typeface="Courier New"/>
                <a:cs typeface="Courier New"/>
              </a:rPr>
              <a:t>WW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WD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DW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DD</a:t>
            </a:r>
            <a:r>
              <a:rPr lang="en-US" sz="2400" dirty="0">
                <a:latin typeface="Garamond"/>
                <a:cs typeface="Garamond"/>
              </a:rPr>
              <a:t> }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7200" y="2937658"/>
            <a:ext cx="1522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Model 1: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50604" y="2944008"/>
            <a:ext cx="6390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Each antenna defective 10% of the time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163304" y="3397378"/>
            <a:ext cx="6390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Defects are “independent”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7200" y="4680108"/>
            <a:ext cx="1522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Model 2: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63304" y="4680108"/>
            <a:ext cx="66897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Dependent defects</a:t>
            </a:r>
          </a:p>
          <a:p>
            <a:r>
              <a:rPr lang="en-US" sz="2800" dirty="0">
                <a:latin typeface="Franklin Gothic Medium"/>
                <a:cs typeface="Franklin Gothic Medium"/>
              </a:rPr>
              <a:t>e.g. both antennas use same power supply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8154B23-73E6-E741-A970-7A91E47AFCA8}"/>
                  </a:ext>
                </a:extLst>
              </p14:cNvPr>
              <p14:cNvContentPartPr/>
              <p14:nvPr/>
            </p14:nvContentPartPr>
            <p14:xfrm>
              <a:off x="2153520" y="2680560"/>
              <a:ext cx="4853880" cy="3640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8154B23-73E6-E741-A970-7A91E47AFCA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37320" y="2664360"/>
                <a:ext cx="4886280" cy="367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0376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550858"/>
            <a:ext cx="8229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In some town 10% of the people are rich, 5% are famous, and 3% are rich and famous. For a random resident of the town what are the chances that: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0250" y="2207453"/>
            <a:ext cx="4146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(a) The person is not rich?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1102" y="3626407"/>
            <a:ext cx="7207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(b) The person is rich but not famous?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0250" y="5065199"/>
            <a:ext cx="7207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(c) The person is neither rich nor famous?</a:t>
            </a:r>
          </a:p>
        </p:txBody>
      </p:sp>
    </p:spTree>
    <p:extLst>
      <p:ext uri="{BB962C8B-B14F-4D97-AF65-F5344CB8AC3E}">
        <p14:creationId xmlns:p14="http://schemas.microsoft.com/office/powerpoint/2010/main" val="925200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655607" y="529309"/>
            <a:ext cx="7815527" cy="4152900"/>
          </a:xfrm>
          <a:prstGeom prst="roundRect">
            <a:avLst/>
          </a:prstGeom>
          <a:solidFill>
            <a:schemeClr val="bg1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r"/>
            <a:r>
              <a:rPr lang="en-US" sz="3200" dirty="0">
                <a:latin typeface="Symbol" pitchFamily="2" charset="2"/>
                <a:cs typeface="Garamond"/>
              </a:rPr>
              <a:t>W</a:t>
            </a:r>
          </a:p>
        </p:txBody>
      </p:sp>
      <p:pic>
        <p:nvPicPr>
          <p:cNvPr id="29" name="Picture 28" descr="kid_clipart_girl_smiling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478759"/>
            <a:ext cx="1465400" cy="1724000"/>
          </a:xfrm>
          <a:prstGeom prst="rect">
            <a:avLst/>
          </a:prstGeom>
        </p:spPr>
      </p:pic>
      <p:sp>
        <p:nvSpPr>
          <p:cNvPr id="5" name="Oval 25"/>
          <p:cNvSpPr/>
          <p:nvPr/>
        </p:nvSpPr>
        <p:spPr>
          <a:xfrm>
            <a:off x="1099572" y="999208"/>
            <a:ext cx="4628754" cy="2855119"/>
          </a:xfrm>
          <a:custGeom>
            <a:avLst/>
            <a:gdLst/>
            <a:ahLst/>
            <a:cxnLst/>
            <a:rect l="l" t="t" r="r" b="b"/>
            <a:pathLst>
              <a:path w="2038350" h="1257300">
                <a:moveTo>
                  <a:pt x="628650" y="0"/>
                </a:moveTo>
                <a:cubicBezTo>
                  <a:pt x="758848" y="0"/>
                  <a:pt x="879801" y="39580"/>
                  <a:pt x="980135" y="107364"/>
                </a:cubicBezTo>
                <a:lnTo>
                  <a:pt x="1019175" y="139575"/>
                </a:lnTo>
                <a:lnTo>
                  <a:pt x="1058216" y="107364"/>
                </a:lnTo>
                <a:cubicBezTo>
                  <a:pt x="1158549" y="39580"/>
                  <a:pt x="1279502" y="0"/>
                  <a:pt x="1409700" y="0"/>
                </a:cubicBezTo>
                <a:cubicBezTo>
                  <a:pt x="1756894" y="0"/>
                  <a:pt x="2038350" y="281456"/>
                  <a:pt x="2038350" y="628650"/>
                </a:cubicBezTo>
                <a:cubicBezTo>
                  <a:pt x="2038350" y="975844"/>
                  <a:pt x="1756894" y="1257300"/>
                  <a:pt x="1409700" y="1257300"/>
                </a:cubicBezTo>
                <a:cubicBezTo>
                  <a:pt x="1279502" y="1257300"/>
                  <a:pt x="1158549" y="1217720"/>
                  <a:pt x="1058216" y="1149937"/>
                </a:cubicBezTo>
                <a:lnTo>
                  <a:pt x="1019175" y="1117725"/>
                </a:lnTo>
                <a:lnTo>
                  <a:pt x="980135" y="1149937"/>
                </a:lnTo>
                <a:cubicBezTo>
                  <a:pt x="879801" y="1217720"/>
                  <a:pt x="758848" y="1257300"/>
                  <a:pt x="628650" y="1257300"/>
                </a:cubicBezTo>
                <a:cubicBezTo>
                  <a:pt x="281456" y="1257300"/>
                  <a:pt x="0" y="975844"/>
                  <a:pt x="0" y="628650"/>
                </a:cubicBezTo>
                <a:cubicBezTo>
                  <a:pt x="0" y="281456"/>
                  <a:pt x="281456" y="0"/>
                  <a:pt x="628650" y="0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4550" y="881630"/>
            <a:ext cx="3439356" cy="3439356"/>
          </a:xfrm>
          <a:prstGeom prst="ellipse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44993" y="887736"/>
            <a:ext cx="1022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latin typeface="Garamond"/>
                <a:cs typeface="Garamond"/>
              </a:rPr>
              <a:t>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98661" y="870115"/>
            <a:ext cx="986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latin typeface="Garamond"/>
                <a:cs typeface="Garamond"/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2921000" y="851065"/>
            <a:ext cx="3439356" cy="3439356"/>
          </a:xfrm>
          <a:prstGeom prst="ellipse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824069" y="963266"/>
            <a:ext cx="14445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9933"/>
                </a:solidFill>
                <a:latin typeface="Garamond"/>
                <a:cs typeface="Garamond"/>
              </a:rPr>
              <a:t>10%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239278" y="881630"/>
            <a:ext cx="1171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9933"/>
                </a:solidFill>
                <a:latin typeface="Garamond"/>
                <a:cs typeface="Garamond"/>
              </a:rPr>
              <a:t>5%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086100" y="1489467"/>
            <a:ext cx="10731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F9933"/>
                </a:solidFill>
                <a:latin typeface="Garamond"/>
                <a:cs typeface="Garamond"/>
              </a:rPr>
              <a:t>3%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71C0F4-B601-8C45-8422-CA81D9839C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0301" l="9769" r="66000">
                        <a14:backgroundMark x1="27000" y1="16257" x2="27000" y2="16257"/>
                        <a14:backgroundMark x1="43462" y1="2596" x2="43462" y2="2596"/>
                        <a14:backgroundMark x1="39000" y1="2322" x2="39000" y2="2322"/>
                        <a14:backgroundMark x1="38385" y1="6284" x2="38385" y2="6284"/>
                        <a14:backgroundMark x1="45154" y1="1913" x2="45154" y2="1913"/>
                      </a14:backgroundRemoval>
                    </a14:imgEffect>
                  </a14:imgLayer>
                </a14:imgProps>
              </a:ext>
            </a:extLst>
          </a:blip>
          <a:srcRect l="14213" r="34425" b="8665"/>
          <a:stretch/>
        </p:blipFill>
        <p:spPr>
          <a:xfrm>
            <a:off x="2460240" y="2065643"/>
            <a:ext cx="1786357" cy="1788684"/>
          </a:xfrm>
          <a:prstGeom prst="rect">
            <a:avLst/>
          </a:prstGeom>
        </p:spPr>
      </p:pic>
      <p:pic>
        <p:nvPicPr>
          <p:cNvPr id="15" name="Picture 14" descr="A picture containing person, player, weapon&#10;&#10;Description automatically generated">
            <a:extLst>
              <a:ext uri="{FF2B5EF4-FFF2-40B4-BE49-F238E27FC236}">
                <a16:creationId xmlns:a16="http://schemas.microsoft.com/office/drawing/2014/main" id="{F32E572A-E920-1449-9F4D-C96F56E986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460" t="19" r="48613" b="69142"/>
          <a:stretch/>
        </p:blipFill>
        <p:spPr>
          <a:xfrm>
            <a:off x="4447686" y="1795696"/>
            <a:ext cx="1406909" cy="1863456"/>
          </a:xfrm>
          <a:prstGeom prst="rect">
            <a:avLst/>
          </a:prstGeom>
        </p:spPr>
      </p:pic>
      <p:pic>
        <p:nvPicPr>
          <p:cNvPr id="17" name="Picture 16" descr="A person speaking into a microphone&#10;&#10;Description automatically generated with medium confidence">
            <a:extLst>
              <a:ext uri="{FF2B5EF4-FFF2-40B4-BE49-F238E27FC236}">
                <a16:creationId xmlns:a16="http://schemas.microsoft.com/office/drawing/2014/main" id="{1AECF098-30E1-D744-AA15-27B3EAA8E4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21" r="34449" b="10660"/>
          <a:stretch/>
        </p:blipFill>
        <p:spPr>
          <a:xfrm>
            <a:off x="1034178" y="1591870"/>
            <a:ext cx="1832348" cy="1800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BDEA77F-09EE-7447-800E-692CC8683E4E}"/>
                  </a:ext>
                </a:extLst>
              </p14:cNvPr>
              <p14:cNvContentPartPr/>
              <p14:nvPr/>
            </p14:nvContentPartPr>
            <p14:xfrm>
              <a:off x="752760" y="1200600"/>
              <a:ext cx="7823880" cy="5657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BDEA77F-09EE-7447-800E-692CC8683E4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6560" y="1184400"/>
                <a:ext cx="7856280" cy="568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2495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3341D69-BFF3-C14A-8C27-247ACF3F16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00549" y="1"/>
            <a:ext cx="10335494" cy="68758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1CE9F47-70BA-0F42-801D-8D9C48E2E9FD}"/>
              </a:ext>
            </a:extLst>
          </p:cNvPr>
          <p:cNvSpPr/>
          <p:nvPr/>
        </p:nvSpPr>
        <p:spPr>
          <a:xfrm>
            <a:off x="-900549" y="-1"/>
            <a:ext cx="10335493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ouple of men in suits shaking hands&#10;&#10;Description automatically generated with low confidence">
            <a:extLst>
              <a:ext uri="{FF2B5EF4-FFF2-40B4-BE49-F238E27FC236}">
                <a16:creationId xmlns:a16="http://schemas.microsoft.com/office/drawing/2014/main" id="{80391453-28B9-6742-8CA4-260013AEE30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-900550" y="0"/>
            <a:ext cx="10315770" cy="730356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399200E-CD09-5D4A-9162-2620FF31AE0D}"/>
                  </a:ext>
                </a:extLst>
              </p14:cNvPr>
              <p14:cNvContentPartPr/>
              <p14:nvPr/>
            </p14:nvContentPartPr>
            <p14:xfrm>
              <a:off x="382320" y="550800"/>
              <a:ext cx="8432640" cy="1817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399200E-CD09-5D4A-9162-2620FF31AE0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6120" y="534600"/>
                <a:ext cx="8465040" cy="18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3A611D4-816E-1D47-979C-058135442FCA}"/>
                  </a:ext>
                </a:extLst>
              </p14:cNvPr>
              <p14:cNvContentPartPr/>
              <p14:nvPr/>
            </p14:nvContentPartPr>
            <p14:xfrm>
              <a:off x="1262160" y="1068840"/>
              <a:ext cx="7804080" cy="2055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3A611D4-816E-1D47-979C-058135442FC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5960" y="1052640"/>
                <a:ext cx="7836480" cy="20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869E282-0B57-A147-9CC2-B6C0AC206CBB}"/>
                  </a:ext>
                </a:extLst>
              </p14:cNvPr>
              <p14:cNvContentPartPr/>
              <p14:nvPr/>
            </p14:nvContentPartPr>
            <p14:xfrm>
              <a:off x="6220800" y="1586880"/>
              <a:ext cx="2006280" cy="1499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869E282-0B57-A147-9CC2-B6C0AC206CB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04600" y="1570680"/>
                <a:ext cx="2038680" cy="153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EAEDCAA-8BEC-B549-8A53-2D353472583A}"/>
                  </a:ext>
                </a:extLst>
              </p14:cNvPr>
              <p14:cNvContentPartPr/>
              <p14:nvPr/>
            </p14:nvContentPartPr>
            <p14:xfrm>
              <a:off x="297000" y="2355840"/>
              <a:ext cx="8434080" cy="32356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EAEDCAA-8BEC-B549-8A53-2D353472583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0800" y="2339640"/>
                <a:ext cx="8466480" cy="326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8567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F5D835-18E2-F245-879D-3EEACE6DBD8F}"/>
              </a:ext>
            </a:extLst>
          </p:cNvPr>
          <p:cNvSpPr txBox="1"/>
          <p:nvPr/>
        </p:nvSpPr>
        <p:spPr>
          <a:xfrm>
            <a:off x="714069" y="997508"/>
            <a:ext cx="77002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Franklin Gothic Medium"/>
                <a:cs typeface="Franklin Gothic Medium"/>
              </a:rPr>
              <a:t>What are the chances that two people</a:t>
            </a:r>
          </a:p>
          <a:p>
            <a:r>
              <a:rPr lang="en-US" sz="3600" dirty="0">
                <a:latin typeface="Franklin Gothic Medium"/>
                <a:cs typeface="Franklin Gothic Medium"/>
              </a:rPr>
              <a:t>in this room have the </a:t>
            </a:r>
            <a:r>
              <a:rPr lang="en-US" sz="36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same birthday</a:t>
            </a:r>
            <a:r>
              <a:rPr lang="en-US" sz="3600" dirty="0">
                <a:latin typeface="Franklin Gothic Medium"/>
                <a:cs typeface="Franklin Gothic Medium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598729-66CA-D94B-A958-E6F4A963F56D}"/>
              </a:ext>
            </a:extLst>
          </p:cNvPr>
          <p:cNvSpPr txBox="1"/>
          <p:nvPr/>
        </p:nvSpPr>
        <p:spPr>
          <a:xfrm>
            <a:off x="1994592" y="2842002"/>
            <a:ext cx="6335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Franklin Gothic Medium"/>
                <a:cs typeface="Franklin Gothic Medium"/>
              </a:rPr>
              <a:t>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978DE6-93E6-7E4C-9C7E-7DF2F4EF3014}"/>
              </a:ext>
            </a:extLst>
          </p:cNvPr>
          <p:cNvSpPr txBox="1"/>
          <p:nvPr/>
        </p:nvSpPr>
        <p:spPr>
          <a:xfrm>
            <a:off x="1579253" y="3821557"/>
            <a:ext cx="1464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Franklin Gothic Medium"/>
                <a:cs typeface="Franklin Gothic Medium"/>
              </a:rPr>
              <a:t>&lt; 10%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CE63B1-72FA-4945-BA3F-8E2614A68DD2}"/>
              </a:ext>
            </a:extLst>
          </p:cNvPr>
          <p:cNvSpPr txBox="1"/>
          <p:nvPr/>
        </p:nvSpPr>
        <p:spPr>
          <a:xfrm>
            <a:off x="4261542" y="2867858"/>
            <a:ext cx="605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Franklin Gothic Medium"/>
                <a:cs typeface="Franklin Gothic Medium"/>
              </a:rPr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AF1610-7DD3-624E-B294-80E5E4857806}"/>
              </a:ext>
            </a:extLst>
          </p:cNvPr>
          <p:cNvSpPr txBox="1"/>
          <p:nvPr/>
        </p:nvSpPr>
        <p:spPr>
          <a:xfrm>
            <a:off x="6579292" y="2842002"/>
            <a:ext cx="605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Franklin Gothic Medium"/>
                <a:cs typeface="Franklin Gothic Medium"/>
              </a:rPr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C72B6-4711-914F-B06D-8D16F226BF19}"/>
              </a:ext>
            </a:extLst>
          </p:cNvPr>
          <p:cNvSpPr txBox="1"/>
          <p:nvPr/>
        </p:nvSpPr>
        <p:spPr>
          <a:xfrm>
            <a:off x="3839908" y="3810436"/>
            <a:ext cx="1464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Franklin Gothic Medium"/>
                <a:cs typeface="Franklin Gothic Medium"/>
              </a:rPr>
              <a:t>≈ 50%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BF77B0-10E5-F641-9E7D-F7D646ABDD0B}"/>
              </a:ext>
            </a:extLst>
          </p:cNvPr>
          <p:cNvSpPr txBox="1"/>
          <p:nvPr/>
        </p:nvSpPr>
        <p:spPr>
          <a:xfrm>
            <a:off x="6149852" y="3821557"/>
            <a:ext cx="1464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Franklin Gothic Medium"/>
                <a:cs typeface="Franklin Gothic Medium"/>
              </a:rPr>
              <a:t>&gt; 90%</a:t>
            </a:r>
          </a:p>
        </p:txBody>
      </p:sp>
    </p:spTree>
    <p:extLst>
      <p:ext uri="{BB962C8B-B14F-4D97-AF65-F5344CB8AC3E}">
        <p14:creationId xmlns:p14="http://schemas.microsoft.com/office/powerpoint/2010/main" val="2097753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6D32C83-C156-C447-9357-19689B970870}"/>
                  </a:ext>
                </a:extLst>
              </p14:cNvPr>
              <p14:cNvContentPartPr/>
              <p14:nvPr/>
            </p14:nvContentPartPr>
            <p14:xfrm>
              <a:off x="542880" y="78120"/>
              <a:ext cx="8494560" cy="5650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6D32C83-C156-C447-9357-19689B97087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6680" y="61920"/>
                <a:ext cx="8526960" cy="568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26664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irthdays.pdf">
            <a:extLst>
              <a:ext uri="{FF2B5EF4-FFF2-40B4-BE49-F238E27FC236}">
                <a16:creationId xmlns:a16="http://schemas.microsoft.com/office/drawing/2014/main" id="{E65D5227-EFBF-1440-859D-AB05E47F3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0845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F678B7C-FBB4-3B4A-996A-7E8053139224}"/>
                  </a:ext>
                </a:extLst>
              </p14:cNvPr>
              <p14:cNvContentPartPr/>
              <p14:nvPr/>
            </p14:nvContentPartPr>
            <p14:xfrm>
              <a:off x="308520" y="246600"/>
              <a:ext cx="8416440" cy="6447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F678B7C-FBB4-3B4A-996A-7E80531392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2320" y="230400"/>
                <a:ext cx="8448840" cy="647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8696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Coins game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19823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Toss 3 coins. You win if </a:t>
            </a:r>
            <a:r>
              <a:rPr lang="en-US" sz="28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at least two </a:t>
            </a:r>
            <a:r>
              <a:rPr lang="en-US" sz="2800" dirty="0">
                <a:latin typeface="Franklin Gothic Medium"/>
                <a:cs typeface="Franklin Gothic Medium"/>
              </a:rPr>
              <a:t>come out heads.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68022" y="2038406"/>
            <a:ext cx="6607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S</a:t>
            </a:r>
            <a:r>
              <a:rPr lang="en-US" sz="2400" dirty="0">
                <a:latin typeface="Garamond"/>
                <a:cs typeface="Garamond"/>
              </a:rPr>
              <a:t> = { </a:t>
            </a:r>
            <a:r>
              <a:rPr lang="en-US" sz="2400" dirty="0">
                <a:latin typeface="Courier New"/>
                <a:cs typeface="Courier New"/>
              </a:rPr>
              <a:t>HHH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HHT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HTH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HTT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THH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THT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TTH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TTT</a:t>
            </a:r>
            <a:r>
              <a:rPr lang="en-US" sz="2400" dirty="0">
                <a:latin typeface="Garamond"/>
                <a:cs typeface="Garamond"/>
              </a:rPr>
              <a:t>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02B533-332A-C84C-9549-75B58601F967}"/>
              </a:ext>
            </a:extLst>
          </p:cNvPr>
          <p:cNvSpPr txBox="1"/>
          <p:nvPr/>
        </p:nvSpPr>
        <p:spPr>
          <a:xfrm>
            <a:off x="1086387" y="3207236"/>
            <a:ext cx="3933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W</a:t>
            </a:r>
            <a:r>
              <a:rPr lang="en-US" sz="2400" dirty="0">
                <a:latin typeface="Garamond"/>
                <a:cs typeface="Garamond"/>
              </a:rPr>
              <a:t> = { </a:t>
            </a:r>
            <a:r>
              <a:rPr lang="en-US" sz="2400" dirty="0">
                <a:latin typeface="Courier New"/>
                <a:cs typeface="Courier New"/>
              </a:rPr>
              <a:t>HHH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HHT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HTH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THH</a:t>
            </a:r>
            <a:r>
              <a:rPr lang="en-US" sz="2400" dirty="0">
                <a:latin typeface="Garamond"/>
                <a:cs typeface="Garamond"/>
              </a:rPr>
              <a:t> }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E40688B-572E-FE4D-8D35-197F3BFBB051}"/>
                  </a:ext>
                </a:extLst>
              </p14:cNvPr>
              <p14:cNvContentPartPr/>
              <p14:nvPr/>
            </p14:nvContentPartPr>
            <p14:xfrm>
              <a:off x="1402200" y="3786840"/>
              <a:ext cx="3827880" cy="982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E40688B-572E-FE4D-8D35-197F3BFBB0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80600" y="3770640"/>
                <a:ext cx="3865680" cy="101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159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Coins game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197333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 first coin was just tossed and it came out</a:t>
            </a:r>
          </a:p>
          <a:p>
            <a:r>
              <a:rPr lang="en-GB" sz="2800" dirty="0">
                <a:latin typeface="Franklin Gothic Medium"/>
                <a:cs typeface="Franklin Gothic Medium"/>
              </a:rPr>
              <a:t>heads</a:t>
            </a:r>
            <a:r>
              <a:rPr lang="en-US" sz="2800" dirty="0">
                <a:latin typeface="Franklin Gothic Medium"/>
                <a:cs typeface="Franklin Gothic Medium"/>
              </a:rPr>
              <a:t>. How does this affect your chances?</a:t>
            </a:r>
          </a:p>
        </p:txBody>
      </p:sp>
      <p:pic>
        <p:nvPicPr>
          <p:cNvPr id="9" name="Picture 8" descr="g95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342" y="1226562"/>
            <a:ext cx="923210" cy="9257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6387" y="2423481"/>
            <a:ext cx="6607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S</a:t>
            </a:r>
            <a:r>
              <a:rPr lang="en-US" sz="2400" dirty="0">
                <a:latin typeface="Garamond"/>
                <a:cs typeface="Garamond"/>
              </a:rPr>
              <a:t> = { </a:t>
            </a:r>
            <a:r>
              <a:rPr lang="en-US" sz="2400" dirty="0">
                <a:latin typeface="Courier New"/>
                <a:cs typeface="Courier New"/>
              </a:rPr>
              <a:t>HHH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HHT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HTH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HTT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THH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THT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TTH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TTT</a:t>
            </a:r>
            <a:r>
              <a:rPr lang="en-US" sz="2400" dirty="0">
                <a:latin typeface="Garamond"/>
                <a:cs typeface="Garamond"/>
              </a:rPr>
              <a:t> 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86387" y="3678847"/>
            <a:ext cx="3933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W</a:t>
            </a:r>
            <a:r>
              <a:rPr lang="en-US" sz="2400" dirty="0">
                <a:latin typeface="Garamond"/>
                <a:cs typeface="Garamond"/>
              </a:rPr>
              <a:t> = { </a:t>
            </a:r>
            <a:r>
              <a:rPr lang="en-US" sz="2400" dirty="0">
                <a:latin typeface="Courier New"/>
                <a:cs typeface="Courier New"/>
              </a:rPr>
              <a:t>HHH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HHT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HTH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THH</a:t>
            </a:r>
            <a:r>
              <a:rPr lang="en-US" sz="2400" dirty="0">
                <a:latin typeface="Garamond"/>
                <a:cs typeface="Garamond"/>
              </a:rPr>
              <a:t> }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C1692BE-D21B-2947-A5F4-570A7E22ED4C}"/>
                  </a:ext>
                </a:extLst>
              </p14:cNvPr>
              <p14:cNvContentPartPr/>
              <p14:nvPr/>
            </p14:nvContentPartPr>
            <p14:xfrm>
              <a:off x="1488240" y="2606760"/>
              <a:ext cx="5740200" cy="2417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C1692BE-D21B-2947-A5F4-570A7E22ED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2040" y="2590560"/>
                <a:ext cx="5772600" cy="24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5FFD8FE-5795-854E-93E1-C0728E53290B}"/>
                  </a:ext>
                </a:extLst>
              </p14:cNvPr>
              <p14:cNvContentPartPr/>
              <p14:nvPr/>
            </p14:nvContentPartPr>
            <p14:xfrm>
              <a:off x="1196280" y="3564720"/>
              <a:ext cx="6098040" cy="26442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5FFD8FE-5795-854E-93E1-C0728E53290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0080" y="3542760"/>
                <a:ext cx="6130440" cy="268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3534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probability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201967" y="1393594"/>
            <a:ext cx="3441700" cy="1828800"/>
          </a:xfrm>
          <a:prstGeom prst="roundRect">
            <a:avLst/>
          </a:prstGeom>
          <a:noFill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r"/>
            <a:r>
              <a:rPr lang="en-US" sz="2400" dirty="0">
                <a:latin typeface="Symbol" pitchFamily="2" charset="2"/>
                <a:cs typeface="Garamond"/>
              </a:rPr>
              <a:t>W</a:t>
            </a:r>
          </a:p>
        </p:txBody>
      </p:sp>
      <p:sp>
        <p:nvSpPr>
          <p:cNvPr id="5" name="Oval 4"/>
          <p:cNvSpPr/>
          <p:nvPr/>
        </p:nvSpPr>
        <p:spPr>
          <a:xfrm>
            <a:off x="5863402" y="1692044"/>
            <a:ext cx="2136684" cy="12573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00044" y="2058454"/>
            <a:ext cx="501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A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929873" y="968316"/>
            <a:ext cx="1872298" cy="2385027"/>
            <a:chOff x="6921165" y="968316"/>
            <a:chExt cx="1872298" cy="2385027"/>
          </a:xfrm>
        </p:grpSpPr>
        <p:sp>
          <p:nvSpPr>
            <p:cNvPr id="11" name="Rounded Rectangle 10"/>
            <p:cNvSpPr/>
            <p:nvPr/>
          </p:nvSpPr>
          <p:spPr>
            <a:xfrm>
              <a:off x="6952312" y="1334557"/>
              <a:ext cx="1841151" cy="1991326"/>
            </a:xfrm>
            <a:custGeom>
              <a:avLst/>
              <a:gdLst>
                <a:gd name="connsiteX0" fmla="*/ 0 w 3441700"/>
                <a:gd name="connsiteY0" fmla="*/ 304806 h 1828800"/>
                <a:gd name="connsiteX1" fmla="*/ 304806 w 3441700"/>
                <a:gd name="connsiteY1" fmla="*/ 0 h 1828800"/>
                <a:gd name="connsiteX2" fmla="*/ 3136894 w 3441700"/>
                <a:gd name="connsiteY2" fmla="*/ 0 h 1828800"/>
                <a:gd name="connsiteX3" fmla="*/ 3441700 w 3441700"/>
                <a:gd name="connsiteY3" fmla="*/ 304806 h 1828800"/>
                <a:gd name="connsiteX4" fmla="*/ 3441700 w 3441700"/>
                <a:gd name="connsiteY4" fmla="*/ 1523994 h 1828800"/>
                <a:gd name="connsiteX5" fmla="*/ 3136894 w 3441700"/>
                <a:gd name="connsiteY5" fmla="*/ 1828800 h 1828800"/>
                <a:gd name="connsiteX6" fmla="*/ 304806 w 3441700"/>
                <a:gd name="connsiteY6" fmla="*/ 1828800 h 1828800"/>
                <a:gd name="connsiteX7" fmla="*/ 0 w 3441700"/>
                <a:gd name="connsiteY7" fmla="*/ 1523994 h 1828800"/>
                <a:gd name="connsiteX8" fmla="*/ 0 w 3441700"/>
                <a:gd name="connsiteY8" fmla="*/ 304806 h 1828800"/>
                <a:gd name="connsiteX0" fmla="*/ 2375243 w 3441700"/>
                <a:gd name="connsiteY0" fmla="*/ 442104 h 1828800"/>
                <a:gd name="connsiteX1" fmla="*/ 304806 w 3441700"/>
                <a:gd name="connsiteY1" fmla="*/ 0 h 1828800"/>
                <a:gd name="connsiteX2" fmla="*/ 3136894 w 3441700"/>
                <a:gd name="connsiteY2" fmla="*/ 0 h 1828800"/>
                <a:gd name="connsiteX3" fmla="*/ 3441700 w 3441700"/>
                <a:gd name="connsiteY3" fmla="*/ 304806 h 1828800"/>
                <a:gd name="connsiteX4" fmla="*/ 3441700 w 3441700"/>
                <a:gd name="connsiteY4" fmla="*/ 1523994 h 1828800"/>
                <a:gd name="connsiteX5" fmla="*/ 3136894 w 3441700"/>
                <a:gd name="connsiteY5" fmla="*/ 1828800 h 1828800"/>
                <a:gd name="connsiteX6" fmla="*/ 304806 w 3441700"/>
                <a:gd name="connsiteY6" fmla="*/ 1828800 h 1828800"/>
                <a:gd name="connsiteX7" fmla="*/ 0 w 3441700"/>
                <a:gd name="connsiteY7" fmla="*/ 1523994 h 1828800"/>
                <a:gd name="connsiteX8" fmla="*/ 2375243 w 3441700"/>
                <a:gd name="connsiteY8" fmla="*/ 442104 h 1828800"/>
                <a:gd name="connsiteX0" fmla="*/ 2375243 w 3441700"/>
                <a:gd name="connsiteY0" fmla="*/ 442104 h 1828800"/>
                <a:gd name="connsiteX1" fmla="*/ 2494698 w 3441700"/>
                <a:gd name="connsiteY1" fmla="*/ 6865 h 1828800"/>
                <a:gd name="connsiteX2" fmla="*/ 3136894 w 3441700"/>
                <a:gd name="connsiteY2" fmla="*/ 0 h 1828800"/>
                <a:gd name="connsiteX3" fmla="*/ 3441700 w 3441700"/>
                <a:gd name="connsiteY3" fmla="*/ 304806 h 1828800"/>
                <a:gd name="connsiteX4" fmla="*/ 3441700 w 3441700"/>
                <a:gd name="connsiteY4" fmla="*/ 1523994 h 1828800"/>
                <a:gd name="connsiteX5" fmla="*/ 3136894 w 3441700"/>
                <a:gd name="connsiteY5" fmla="*/ 1828800 h 1828800"/>
                <a:gd name="connsiteX6" fmla="*/ 304806 w 3441700"/>
                <a:gd name="connsiteY6" fmla="*/ 1828800 h 1828800"/>
                <a:gd name="connsiteX7" fmla="*/ 0 w 3441700"/>
                <a:gd name="connsiteY7" fmla="*/ 1523994 h 1828800"/>
                <a:gd name="connsiteX8" fmla="*/ 2375243 w 3441700"/>
                <a:gd name="connsiteY8" fmla="*/ 442104 h 1828800"/>
                <a:gd name="connsiteX0" fmla="*/ 2375243 w 3441700"/>
                <a:gd name="connsiteY0" fmla="*/ 442104 h 1828800"/>
                <a:gd name="connsiteX1" fmla="*/ 2494698 w 3441700"/>
                <a:gd name="connsiteY1" fmla="*/ 6865 h 1828800"/>
                <a:gd name="connsiteX2" fmla="*/ 3136894 w 3441700"/>
                <a:gd name="connsiteY2" fmla="*/ 0 h 1828800"/>
                <a:gd name="connsiteX3" fmla="*/ 3441700 w 3441700"/>
                <a:gd name="connsiteY3" fmla="*/ 304806 h 1828800"/>
                <a:gd name="connsiteX4" fmla="*/ 3441700 w 3441700"/>
                <a:gd name="connsiteY4" fmla="*/ 1523994 h 1828800"/>
                <a:gd name="connsiteX5" fmla="*/ 3136894 w 3441700"/>
                <a:gd name="connsiteY5" fmla="*/ 1828800 h 1828800"/>
                <a:gd name="connsiteX6" fmla="*/ 1780752 w 3441700"/>
                <a:gd name="connsiteY6" fmla="*/ 1828800 h 1828800"/>
                <a:gd name="connsiteX7" fmla="*/ 0 w 3441700"/>
                <a:gd name="connsiteY7" fmla="*/ 1523994 h 1828800"/>
                <a:gd name="connsiteX8" fmla="*/ 2375243 w 3441700"/>
                <a:gd name="connsiteY8" fmla="*/ 442104 h 1828800"/>
                <a:gd name="connsiteX0" fmla="*/ 823784 w 1890241"/>
                <a:gd name="connsiteY0" fmla="*/ 442104 h 1828800"/>
                <a:gd name="connsiteX1" fmla="*/ 943239 w 1890241"/>
                <a:gd name="connsiteY1" fmla="*/ 6865 h 1828800"/>
                <a:gd name="connsiteX2" fmla="*/ 1585435 w 1890241"/>
                <a:gd name="connsiteY2" fmla="*/ 0 h 1828800"/>
                <a:gd name="connsiteX3" fmla="*/ 1890241 w 1890241"/>
                <a:gd name="connsiteY3" fmla="*/ 304806 h 1828800"/>
                <a:gd name="connsiteX4" fmla="*/ 1890241 w 1890241"/>
                <a:gd name="connsiteY4" fmla="*/ 1523994 h 1828800"/>
                <a:gd name="connsiteX5" fmla="*/ 1585435 w 1890241"/>
                <a:gd name="connsiteY5" fmla="*/ 1828800 h 1828800"/>
                <a:gd name="connsiteX6" fmla="*/ 229293 w 1890241"/>
                <a:gd name="connsiteY6" fmla="*/ 1828800 h 1828800"/>
                <a:gd name="connsiteX7" fmla="*/ 0 w 1890241"/>
                <a:gd name="connsiteY7" fmla="*/ 1352373 h 1828800"/>
                <a:gd name="connsiteX8" fmla="*/ 823784 w 1890241"/>
                <a:gd name="connsiteY8" fmla="*/ 442104 h 1828800"/>
                <a:gd name="connsiteX0" fmla="*/ 521730 w 1890241"/>
                <a:gd name="connsiteY0" fmla="*/ 675509 h 1828800"/>
                <a:gd name="connsiteX1" fmla="*/ 943239 w 1890241"/>
                <a:gd name="connsiteY1" fmla="*/ 6865 h 1828800"/>
                <a:gd name="connsiteX2" fmla="*/ 1585435 w 1890241"/>
                <a:gd name="connsiteY2" fmla="*/ 0 h 1828800"/>
                <a:gd name="connsiteX3" fmla="*/ 1890241 w 1890241"/>
                <a:gd name="connsiteY3" fmla="*/ 304806 h 1828800"/>
                <a:gd name="connsiteX4" fmla="*/ 1890241 w 1890241"/>
                <a:gd name="connsiteY4" fmla="*/ 1523994 h 1828800"/>
                <a:gd name="connsiteX5" fmla="*/ 1585435 w 1890241"/>
                <a:gd name="connsiteY5" fmla="*/ 1828800 h 1828800"/>
                <a:gd name="connsiteX6" fmla="*/ 229293 w 1890241"/>
                <a:gd name="connsiteY6" fmla="*/ 1828800 h 1828800"/>
                <a:gd name="connsiteX7" fmla="*/ 0 w 1890241"/>
                <a:gd name="connsiteY7" fmla="*/ 1352373 h 1828800"/>
                <a:gd name="connsiteX8" fmla="*/ 521730 w 1890241"/>
                <a:gd name="connsiteY8" fmla="*/ 675509 h 1828800"/>
                <a:gd name="connsiteX0" fmla="*/ 521730 w 1890241"/>
                <a:gd name="connsiteY0" fmla="*/ 675509 h 1828800"/>
                <a:gd name="connsiteX1" fmla="*/ 943239 w 1890241"/>
                <a:gd name="connsiteY1" fmla="*/ 6865 h 1828800"/>
                <a:gd name="connsiteX2" fmla="*/ 1585435 w 1890241"/>
                <a:gd name="connsiteY2" fmla="*/ 0 h 1828800"/>
                <a:gd name="connsiteX3" fmla="*/ 1890241 w 1890241"/>
                <a:gd name="connsiteY3" fmla="*/ 304806 h 1828800"/>
                <a:gd name="connsiteX4" fmla="*/ 1890241 w 1890241"/>
                <a:gd name="connsiteY4" fmla="*/ 1523994 h 1828800"/>
                <a:gd name="connsiteX5" fmla="*/ 1585435 w 1890241"/>
                <a:gd name="connsiteY5" fmla="*/ 1828800 h 1828800"/>
                <a:gd name="connsiteX6" fmla="*/ 229293 w 1890241"/>
                <a:gd name="connsiteY6" fmla="*/ 1828800 h 1828800"/>
                <a:gd name="connsiteX7" fmla="*/ 0 w 1890241"/>
                <a:gd name="connsiteY7" fmla="*/ 1352373 h 1828800"/>
                <a:gd name="connsiteX8" fmla="*/ 521730 w 1890241"/>
                <a:gd name="connsiteY8" fmla="*/ 675509 h 1828800"/>
                <a:gd name="connsiteX0" fmla="*/ 943239 w 1890241"/>
                <a:gd name="connsiteY0" fmla="*/ 6865 h 1828800"/>
                <a:gd name="connsiteX1" fmla="*/ 1585435 w 1890241"/>
                <a:gd name="connsiteY1" fmla="*/ 0 h 1828800"/>
                <a:gd name="connsiteX2" fmla="*/ 1890241 w 1890241"/>
                <a:gd name="connsiteY2" fmla="*/ 304806 h 1828800"/>
                <a:gd name="connsiteX3" fmla="*/ 1890241 w 1890241"/>
                <a:gd name="connsiteY3" fmla="*/ 1523994 h 1828800"/>
                <a:gd name="connsiteX4" fmla="*/ 1585435 w 1890241"/>
                <a:gd name="connsiteY4" fmla="*/ 1828800 h 1828800"/>
                <a:gd name="connsiteX5" fmla="*/ 229293 w 1890241"/>
                <a:gd name="connsiteY5" fmla="*/ 1828800 h 1828800"/>
                <a:gd name="connsiteX6" fmla="*/ 0 w 1890241"/>
                <a:gd name="connsiteY6" fmla="*/ 1352373 h 1828800"/>
                <a:gd name="connsiteX7" fmla="*/ 521730 w 1890241"/>
                <a:gd name="connsiteY7" fmla="*/ 675509 h 1828800"/>
                <a:gd name="connsiteX8" fmla="*/ 1034679 w 1890241"/>
                <a:gd name="connsiteY8" fmla="*/ 98305 h 1828800"/>
                <a:gd name="connsiteX0" fmla="*/ 943239 w 1890241"/>
                <a:gd name="connsiteY0" fmla="*/ 6865 h 1828800"/>
                <a:gd name="connsiteX1" fmla="*/ 1585435 w 1890241"/>
                <a:gd name="connsiteY1" fmla="*/ 0 h 1828800"/>
                <a:gd name="connsiteX2" fmla="*/ 1890241 w 1890241"/>
                <a:gd name="connsiteY2" fmla="*/ 304806 h 1828800"/>
                <a:gd name="connsiteX3" fmla="*/ 1890241 w 1890241"/>
                <a:gd name="connsiteY3" fmla="*/ 1523994 h 1828800"/>
                <a:gd name="connsiteX4" fmla="*/ 1585435 w 1890241"/>
                <a:gd name="connsiteY4" fmla="*/ 1828800 h 1828800"/>
                <a:gd name="connsiteX5" fmla="*/ 229293 w 1890241"/>
                <a:gd name="connsiteY5" fmla="*/ 1828800 h 1828800"/>
                <a:gd name="connsiteX6" fmla="*/ 0 w 1890241"/>
                <a:gd name="connsiteY6" fmla="*/ 1352373 h 1828800"/>
                <a:gd name="connsiteX7" fmla="*/ 521730 w 1890241"/>
                <a:gd name="connsiteY7" fmla="*/ 675509 h 1828800"/>
                <a:gd name="connsiteX0" fmla="*/ 943239 w 1890241"/>
                <a:gd name="connsiteY0" fmla="*/ 6865 h 1828800"/>
                <a:gd name="connsiteX1" fmla="*/ 1585435 w 1890241"/>
                <a:gd name="connsiteY1" fmla="*/ 0 h 1828800"/>
                <a:gd name="connsiteX2" fmla="*/ 1890241 w 1890241"/>
                <a:gd name="connsiteY2" fmla="*/ 304806 h 1828800"/>
                <a:gd name="connsiteX3" fmla="*/ 1890241 w 1890241"/>
                <a:gd name="connsiteY3" fmla="*/ 1523994 h 1828800"/>
                <a:gd name="connsiteX4" fmla="*/ 1585435 w 1890241"/>
                <a:gd name="connsiteY4" fmla="*/ 1828800 h 1828800"/>
                <a:gd name="connsiteX5" fmla="*/ 229293 w 1890241"/>
                <a:gd name="connsiteY5" fmla="*/ 1828800 h 1828800"/>
                <a:gd name="connsiteX6" fmla="*/ 0 w 1890241"/>
                <a:gd name="connsiteY6" fmla="*/ 1352373 h 1828800"/>
                <a:gd name="connsiteX0" fmla="*/ 713946 w 1660948"/>
                <a:gd name="connsiteY0" fmla="*/ 6865 h 1828800"/>
                <a:gd name="connsiteX1" fmla="*/ 1356142 w 1660948"/>
                <a:gd name="connsiteY1" fmla="*/ 0 h 1828800"/>
                <a:gd name="connsiteX2" fmla="*/ 1660948 w 1660948"/>
                <a:gd name="connsiteY2" fmla="*/ 304806 h 1828800"/>
                <a:gd name="connsiteX3" fmla="*/ 1660948 w 1660948"/>
                <a:gd name="connsiteY3" fmla="*/ 1523994 h 1828800"/>
                <a:gd name="connsiteX4" fmla="*/ 1356142 w 1660948"/>
                <a:gd name="connsiteY4" fmla="*/ 1828800 h 1828800"/>
                <a:gd name="connsiteX5" fmla="*/ 0 w 1660948"/>
                <a:gd name="connsiteY5" fmla="*/ 182880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0948" h="1828800">
                  <a:moveTo>
                    <a:pt x="713946" y="6865"/>
                  </a:moveTo>
                  <a:lnTo>
                    <a:pt x="1356142" y="0"/>
                  </a:lnTo>
                  <a:cubicBezTo>
                    <a:pt x="1524482" y="0"/>
                    <a:pt x="1660948" y="136466"/>
                    <a:pt x="1660948" y="304806"/>
                  </a:cubicBezTo>
                  <a:lnTo>
                    <a:pt x="1660948" y="1523994"/>
                  </a:lnTo>
                  <a:cubicBezTo>
                    <a:pt x="1660948" y="1692334"/>
                    <a:pt x="1524482" y="1828800"/>
                    <a:pt x="1356142" y="1828800"/>
                  </a:cubicBezTo>
                  <a:lnTo>
                    <a:pt x="0" y="1828800"/>
                  </a:lnTo>
                </a:path>
              </a:pathLst>
            </a:custGeom>
            <a:solidFill>
              <a:schemeClr val="bg1">
                <a:alpha val="75000"/>
              </a:schemeClr>
            </a:solidFill>
            <a:ln w="57150" cmpd="sng"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r"/>
              <a:endParaRPr lang="en-US" sz="2400" i="1" dirty="0">
                <a:latin typeface="Garamond"/>
                <a:cs typeface="Garamond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H="1">
              <a:off x="6921165" y="1216640"/>
              <a:ext cx="852380" cy="213670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7402769" y="968316"/>
              <a:ext cx="4312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F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57200" y="1369858"/>
            <a:ext cx="46296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 conditional probability </a:t>
            </a:r>
            <a:r>
              <a:rPr lang="en-US" sz="2800" i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A </a:t>
            </a:r>
            <a:r>
              <a:rPr lang="en-US" sz="2800" dirty="0">
                <a:latin typeface="Garamond"/>
                <a:cs typeface="Garamond"/>
              </a:rPr>
              <a:t>| </a:t>
            </a:r>
            <a:r>
              <a:rPr lang="en-US" sz="2800" i="1" dirty="0">
                <a:latin typeface="Garamond"/>
                <a:cs typeface="Garamond"/>
              </a:rPr>
              <a:t>F</a:t>
            </a:r>
            <a:r>
              <a:rPr lang="en-US" sz="2800" dirty="0">
                <a:latin typeface="Garamond"/>
                <a:cs typeface="Garamond"/>
              </a:rPr>
              <a:t>)</a:t>
            </a:r>
            <a:r>
              <a:rPr lang="en-US" sz="2800" dirty="0">
                <a:latin typeface="Franklin Gothic Medium"/>
                <a:cs typeface="Franklin Gothic Medium"/>
              </a:rPr>
              <a:t> represents the probability of event </a:t>
            </a:r>
            <a:r>
              <a:rPr lang="en-US" sz="2800" i="1" dirty="0">
                <a:latin typeface="Garamond"/>
                <a:cs typeface="Garamond"/>
              </a:rPr>
              <a:t>A</a:t>
            </a:r>
            <a:r>
              <a:rPr lang="en-US" sz="2800" dirty="0">
                <a:latin typeface="Franklin Gothic Medium"/>
                <a:cs typeface="Franklin Gothic Medium"/>
              </a:rPr>
              <a:t>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assuming event </a:t>
            </a:r>
            <a:r>
              <a:rPr lang="en-US" sz="2800" i="1" dirty="0">
                <a:solidFill>
                  <a:srgbClr val="FF9933"/>
                </a:solidFill>
                <a:latin typeface="Garamond"/>
                <a:cs typeface="Garamond"/>
              </a:rPr>
              <a:t>F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 happened</a:t>
            </a:r>
            <a:r>
              <a:rPr lang="en-US" sz="2800" dirty="0">
                <a:latin typeface="Franklin Gothic Medium"/>
                <a:cs typeface="Franklin Gothic Medium"/>
              </a:rPr>
              <a:t>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57200" y="3650364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Conditional probabilities with respect to the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reduced sample space </a:t>
            </a:r>
            <a:r>
              <a:rPr lang="en-US" sz="2800" i="1" dirty="0">
                <a:latin typeface="Garamond"/>
                <a:cs typeface="Garamond"/>
              </a:rPr>
              <a:t>F</a:t>
            </a:r>
            <a:r>
              <a:rPr lang="en-US" sz="2800" dirty="0">
                <a:latin typeface="Franklin Gothic Medium"/>
                <a:cs typeface="Franklin Gothic Medium"/>
              </a:rPr>
              <a:t> are given by the formula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2842506" y="4851399"/>
            <a:ext cx="3458987" cy="1103425"/>
            <a:chOff x="622776" y="3764643"/>
            <a:chExt cx="3458987" cy="1103425"/>
          </a:xfrm>
        </p:grpSpPr>
        <p:sp>
          <p:nvSpPr>
            <p:cNvPr id="28" name="TextBox 27"/>
            <p:cNvSpPr txBox="1"/>
            <p:nvPr/>
          </p:nvSpPr>
          <p:spPr>
            <a:xfrm>
              <a:off x="708819" y="4006789"/>
              <a:ext cx="17706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Garamond"/>
                  <a:cs typeface="Garamond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A | F</a:t>
              </a:r>
              <a:r>
                <a:rPr lang="en-US" sz="2800" dirty="0">
                  <a:latin typeface="Garamond"/>
                  <a:cs typeface="Garamond"/>
                </a:rPr>
                <a:t>) =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479437" y="3764643"/>
              <a:ext cx="152958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2800" b="1" dirty="0">
                  <a:solidFill>
                    <a:prstClr val="black"/>
                  </a:solidFill>
                  <a:latin typeface="Garamond"/>
                  <a:cs typeface="Garamond"/>
                </a:rPr>
                <a:t>P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(</a:t>
              </a:r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A ∩ F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)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791663" y="4239594"/>
              <a:ext cx="81945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2800" b="1" dirty="0">
                  <a:solidFill>
                    <a:prstClr val="black"/>
                  </a:solidFill>
                  <a:latin typeface="Garamond"/>
                  <a:cs typeface="Garamond"/>
                </a:rPr>
                <a:t>P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(</a:t>
              </a:r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F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)</a:t>
              </a:r>
            </a:p>
          </p:txBody>
        </p:sp>
        <p:cxnSp>
          <p:nvCxnSpPr>
            <p:cNvPr id="32" name="Straight Connector 31"/>
            <p:cNvCxnSpPr>
              <a:cxnSpLocks/>
            </p:cNvCxnSpPr>
            <p:nvPr/>
          </p:nvCxnSpPr>
          <p:spPr>
            <a:xfrm>
              <a:off x="2546866" y="4276653"/>
              <a:ext cx="1298454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622776" y="3777930"/>
              <a:ext cx="3458987" cy="1090138"/>
            </a:xfrm>
            <a:prstGeom prst="rect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1B8F968-5531-3A44-AFF2-81072E530701}"/>
                  </a:ext>
                </a:extLst>
              </p14:cNvPr>
              <p14:cNvContentPartPr/>
              <p14:nvPr/>
            </p14:nvContentPartPr>
            <p14:xfrm>
              <a:off x="1196280" y="1571040"/>
              <a:ext cx="7481160" cy="15048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1B8F968-5531-3A44-AFF2-81072E53070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0080" y="1554840"/>
                <a:ext cx="7513560" cy="153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4606BDA-A7FB-5F45-8A39-3FCC765450A1}"/>
                  </a:ext>
                </a:extLst>
              </p14:cNvPr>
              <p14:cNvContentPartPr/>
              <p14:nvPr/>
            </p14:nvContentPartPr>
            <p14:xfrm>
              <a:off x="5961600" y="5772600"/>
              <a:ext cx="86760" cy="1072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4606BDA-A7FB-5F45-8A39-3FCC765450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39640" y="5756400"/>
                <a:ext cx="129960" cy="14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795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522371"/>
            <a:ext cx="4526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Toss 2 dice. You win if the sum of the outcomes is 8.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199" y="1916484"/>
            <a:ext cx="44717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 first dice toss is a 4. Should you be happy?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094712" y="635521"/>
            <a:ext cx="1428751" cy="695690"/>
            <a:chOff x="6094712" y="1311383"/>
            <a:chExt cx="1428751" cy="695690"/>
          </a:xfrm>
        </p:grpSpPr>
        <p:pic>
          <p:nvPicPr>
            <p:cNvPr id="7" name="Picture 6" descr="Dice-2.sv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1313" y="1314923"/>
              <a:ext cx="692150" cy="692150"/>
            </a:xfrm>
            <a:prstGeom prst="rect">
              <a:avLst/>
            </a:prstGeom>
          </p:spPr>
        </p:pic>
        <p:pic>
          <p:nvPicPr>
            <p:cNvPr id="8" name="Picture 7" descr="Dice-6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4712" y="1311383"/>
              <a:ext cx="692151" cy="692151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6094711" y="2046919"/>
            <a:ext cx="1435617" cy="692152"/>
            <a:chOff x="6094711" y="2998205"/>
            <a:chExt cx="1435617" cy="692152"/>
          </a:xfrm>
        </p:grpSpPr>
        <p:pic>
          <p:nvPicPr>
            <p:cNvPr id="9" name="Picture 8" descr="Dice-4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4711" y="2998205"/>
              <a:ext cx="692152" cy="692152"/>
            </a:xfrm>
            <a:prstGeom prst="rect">
              <a:avLst/>
            </a:prstGeom>
          </p:spPr>
        </p:pic>
        <p:pic>
          <p:nvPicPr>
            <p:cNvPr id="10" name="Picture 9" descr="Dice-1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8178" y="2998205"/>
              <a:ext cx="692150" cy="692150"/>
            </a:xfrm>
            <a:prstGeom prst="rect">
              <a:avLst/>
            </a:prstGeom>
          </p:spPr>
        </p:pic>
        <p:sp>
          <p:nvSpPr>
            <p:cNvPr id="11" name="Oval 10"/>
            <p:cNvSpPr/>
            <p:nvPr/>
          </p:nvSpPr>
          <p:spPr>
            <a:xfrm>
              <a:off x="6954106" y="3109785"/>
              <a:ext cx="432487" cy="4324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?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18DC79-A4B7-C34F-9C64-D9F93F1EB496}"/>
              </a:ext>
            </a:extLst>
          </p:cNvPr>
          <p:cNvSpPr txBox="1"/>
          <p:nvPr/>
        </p:nvSpPr>
        <p:spPr>
          <a:xfrm>
            <a:off x="457199" y="3540542"/>
            <a:ext cx="365997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/>
                <a:cs typeface="Courier New"/>
              </a:rPr>
              <a:t>11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12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13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14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15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16</a:t>
            </a:r>
            <a:endParaRPr lang="en-US" sz="2800" dirty="0">
              <a:latin typeface="Garamond"/>
              <a:cs typeface="Garamond"/>
            </a:endParaRPr>
          </a:p>
          <a:p>
            <a:r>
              <a:rPr lang="en-US" sz="2800" dirty="0">
                <a:latin typeface="Courier New"/>
                <a:cs typeface="Courier New"/>
              </a:rPr>
              <a:t>21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22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23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24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25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26</a:t>
            </a:r>
            <a:endParaRPr lang="en-US" sz="2800" dirty="0">
              <a:latin typeface="Garamond"/>
              <a:cs typeface="Garamond"/>
            </a:endParaRPr>
          </a:p>
          <a:p>
            <a:r>
              <a:rPr lang="en-US" sz="2800" dirty="0">
                <a:latin typeface="Courier New"/>
                <a:cs typeface="Courier New"/>
              </a:rPr>
              <a:t>31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32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33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34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35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36</a:t>
            </a:r>
            <a:endParaRPr lang="en-US" sz="2800" dirty="0">
              <a:latin typeface="Garamond"/>
              <a:cs typeface="Garamond"/>
            </a:endParaRPr>
          </a:p>
          <a:p>
            <a:r>
              <a:rPr lang="en-US" sz="2800" dirty="0">
                <a:latin typeface="Courier New"/>
                <a:cs typeface="Courier New"/>
              </a:rPr>
              <a:t>41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42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43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44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45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46</a:t>
            </a:r>
            <a:endParaRPr lang="en-US" sz="2800" dirty="0">
              <a:latin typeface="Garamond"/>
              <a:cs typeface="Garamond"/>
            </a:endParaRPr>
          </a:p>
          <a:p>
            <a:r>
              <a:rPr lang="en-US" sz="2800" dirty="0">
                <a:latin typeface="Courier New"/>
                <a:cs typeface="Courier New"/>
              </a:rPr>
              <a:t>51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52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53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54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55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56</a:t>
            </a:r>
            <a:endParaRPr lang="en-US" sz="2800" dirty="0">
              <a:latin typeface="Garamond"/>
              <a:cs typeface="Garamond"/>
            </a:endParaRPr>
          </a:p>
          <a:p>
            <a:r>
              <a:rPr lang="en-US" sz="2800" dirty="0">
                <a:latin typeface="Courier New"/>
                <a:cs typeface="Courier New"/>
              </a:rPr>
              <a:t>61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62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63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64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65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66</a:t>
            </a:r>
            <a:endParaRPr lang="en-US" sz="2800" dirty="0">
              <a:latin typeface="Garamond"/>
              <a:cs typeface="Garamond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2A6DC02-6905-7543-A648-F9482BF57E33}"/>
                  </a:ext>
                </a:extLst>
              </p14:cNvPr>
              <p14:cNvContentPartPr/>
              <p14:nvPr/>
            </p14:nvContentPartPr>
            <p14:xfrm>
              <a:off x="378360" y="942120"/>
              <a:ext cx="4868280" cy="595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2A6DC02-6905-7543-A648-F9482BF57E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2160" y="925920"/>
                <a:ext cx="4900680" cy="62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A5A645F-5B76-B145-8D5A-6C4616F57B6A}"/>
                  </a:ext>
                </a:extLst>
              </p14:cNvPr>
              <p14:cNvContentPartPr/>
              <p14:nvPr/>
            </p14:nvContentPartPr>
            <p14:xfrm>
              <a:off x="378360" y="1878840"/>
              <a:ext cx="7557120" cy="43174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A5A645F-5B76-B145-8D5A-6C4616F57B6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2160" y="1862640"/>
                <a:ext cx="7589520" cy="434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912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come up with a model?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3550" y="1229983"/>
            <a:ext cx="5966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Option 1: </a:t>
            </a:r>
            <a:r>
              <a:rPr lang="en-US" sz="3600" dirty="0">
                <a:latin typeface="Franklin Gothic Medium"/>
                <a:cs typeface="Franklin Gothic Medium"/>
              </a:rPr>
              <a:t>Use common sense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2275425"/>
            <a:ext cx="7886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If there is no reason to favor one outcome over</a:t>
            </a:r>
          </a:p>
          <a:p>
            <a:r>
              <a:rPr lang="en-US" sz="2800" dirty="0">
                <a:latin typeface="Franklin Gothic Medium"/>
                <a:cs typeface="Franklin Gothic Medium"/>
              </a:rPr>
              <a:t>another, assign same probability to both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76249" y="3798194"/>
            <a:ext cx="8404515" cy="543289"/>
            <a:chOff x="476249" y="3798194"/>
            <a:chExt cx="8404515" cy="543289"/>
          </a:xfrm>
        </p:grpSpPr>
        <p:pic>
          <p:nvPicPr>
            <p:cNvPr id="10" name="Picture 9" descr="Dice-2.sv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2363" y="3798194"/>
              <a:ext cx="539750" cy="539750"/>
            </a:xfrm>
            <a:prstGeom prst="rect">
              <a:avLst/>
            </a:prstGeom>
          </p:spPr>
        </p:pic>
        <p:pic>
          <p:nvPicPr>
            <p:cNvPr id="11" name="Picture 10" descr="Dice-6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462" y="3801004"/>
              <a:ext cx="533401" cy="533401"/>
            </a:xfrm>
            <a:prstGeom prst="rect">
              <a:avLst/>
            </a:prstGeom>
          </p:spPr>
        </p:pic>
        <p:pic>
          <p:nvPicPr>
            <p:cNvPr id="12" name="Picture 11" descr="Dice-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4850" y="3801733"/>
              <a:ext cx="539750" cy="539750"/>
            </a:xfrm>
            <a:prstGeom prst="rect">
              <a:avLst/>
            </a:prstGeom>
          </p:spPr>
        </p:pic>
        <p:pic>
          <p:nvPicPr>
            <p:cNvPr id="13" name="Picture 12" descr="Dice-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750" y="3801733"/>
              <a:ext cx="539750" cy="53975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476249" y="3801733"/>
              <a:ext cx="84045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Franklin Gothic Medium"/>
                  <a:cs typeface="Franklin Gothic Medium"/>
                </a:rPr>
                <a:t>E.g.                and                should get same probability</a:t>
              </a:r>
            </a:p>
          </p:txBody>
        </p:sp>
      </p:grpSp>
      <p:pic>
        <p:nvPicPr>
          <p:cNvPr id="15" name="Picture 14" descr="Die_Spire_01_483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445" y="1117768"/>
            <a:ext cx="1006171" cy="1006171"/>
          </a:xfrm>
          <a:prstGeom prst="rect">
            <a:avLst/>
          </a:prstGeom>
        </p:spPr>
      </p:pic>
      <p:pic>
        <p:nvPicPr>
          <p:cNvPr id="16" name="Picture 15" descr="Die_Spire_01_483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53288">
            <a:off x="7526143" y="1219371"/>
            <a:ext cx="1006171" cy="100617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82600" y="5152552"/>
            <a:ext cx="802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So every outcome must be given probability </a:t>
            </a:r>
            <a:r>
              <a:rPr lang="en-US" sz="2800" dirty="0">
                <a:latin typeface="Garamond"/>
                <a:cs typeface="Garamond"/>
              </a:rPr>
              <a:t>1/36</a:t>
            </a:r>
          </a:p>
        </p:txBody>
      </p:sp>
    </p:spTree>
    <p:extLst>
      <p:ext uri="{BB962C8B-B14F-4D97-AF65-F5344CB8AC3E}">
        <p14:creationId xmlns:p14="http://schemas.microsoft.com/office/powerpoint/2010/main" val="2394389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A9DD18-0640-234C-8624-5D54730FF240}"/>
              </a:ext>
            </a:extLst>
          </p:cNvPr>
          <p:cNvSpPr txBox="1"/>
          <p:nvPr/>
        </p:nvSpPr>
        <p:spPr>
          <a:xfrm>
            <a:off x="536713" y="523675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Now suppose you win if the sum is 7. </a:t>
            </a:r>
          </a:p>
          <a:p>
            <a:r>
              <a:rPr lang="en-US" sz="2800" dirty="0">
                <a:latin typeface="Franklin Gothic Medium"/>
                <a:cs typeface="Franklin Gothic Medium"/>
              </a:rPr>
              <a:t>Your first toss is a 4. Should you be happy?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C606A6-6527-B84F-8632-8E04FED74E90}"/>
              </a:ext>
            </a:extLst>
          </p:cNvPr>
          <p:cNvSpPr txBox="1"/>
          <p:nvPr/>
        </p:nvSpPr>
        <p:spPr>
          <a:xfrm>
            <a:off x="536713" y="2323022"/>
            <a:ext cx="365997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/>
                <a:cs typeface="Courier New"/>
              </a:rPr>
              <a:t>11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12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13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14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15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16</a:t>
            </a:r>
            <a:endParaRPr lang="en-US" sz="2800" dirty="0">
              <a:latin typeface="Garamond"/>
              <a:cs typeface="Garamond"/>
            </a:endParaRPr>
          </a:p>
          <a:p>
            <a:r>
              <a:rPr lang="en-US" sz="2800" dirty="0">
                <a:latin typeface="Courier New"/>
                <a:cs typeface="Courier New"/>
              </a:rPr>
              <a:t>21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22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23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24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25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26</a:t>
            </a:r>
            <a:endParaRPr lang="en-US" sz="2800" dirty="0">
              <a:latin typeface="Garamond"/>
              <a:cs typeface="Garamond"/>
            </a:endParaRPr>
          </a:p>
          <a:p>
            <a:r>
              <a:rPr lang="en-US" sz="2800" dirty="0">
                <a:latin typeface="Courier New"/>
                <a:cs typeface="Courier New"/>
              </a:rPr>
              <a:t>31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32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33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34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35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36</a:t>
            </a:r>
            <a:endParaRPr lang="en-US" sz="2800" dirty="0">
              <a:latin typeface="Garamond"/>
              <a:cs typeface="Garamond"/>
            </a:endParaRPr>
          </a:p>
          <a:p>
            <a:r>
              <a:rPr lang="en-US" sz="2800" dirty="0">
                <a:latin typeface="Courier New"/>
                <a:cs typeface="Courier New"/>
              </a:rPr>
              <a:t>41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42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43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44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45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46</a:t>
            </a:r>
            <a:endParaRPr lang="en-US" sz="2800" dirty="0">
              <a:latin typeface="Garamond"/>
              <a:cs typeface="Garamond"/>
            </a:endParaRPr>
          </a:p>
          <a:p>
            <a:r>
              <a:rPr lang="en-US" sz="2800" dirty="0">
                <a:latin typeface="Courier New"/>
                <a:cs typeface="Courier New"/>
              </a:rPr>
              <a:t>51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52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53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54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55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56</a:t>
            </a:r>
            <a:endParaRPr lang="en-US" sz="2800" dirty="0">
              <a:latin typeface="Garamond"/>
              <a:cs typeface="Garamond"/>
            </a:endParaRPr>
          </a:p>
          <a:p>
            <a:r>
              <a:rPr lang="en-US" sz="2800" dirty="0">
                <a:latin typeface="Courier New"/>
                <a:cs typeface="Courier New"/>
              </a:rPr>
              <a:t>61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62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63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64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65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66</a:t>
            </a:r>
            <a:endParaRPr lang="en-US" sz="2800" dirty="0">
              <a:latin typeface="Garamond"/>
              <a:cs typeface="Garamond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E587C0E-8C83-2341-88E3-7D18F7FB0564}"/>
                  </a:ext>
                </a:extLst>
              </p14:cNvPr>
              <p14:cNvContentPartPr/>
              <p14:nvPr/>
            </p14:nvContentPartPr>
            <p14:xfrm>
              <a:off x="394560" y="386640"/>
              <a:ext cx="8227800" cy="6089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E587C0E-8C83-2341-88E3-7D18F7FB056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8360" y="370440"/>
                <a:ext cx="8253360" cy="611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461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conditional probabilities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7200" y="1369858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1. Conditional probabilities are probabilities: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57200" y="3650364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2</a:t>
            </a:r>
            <a:r>
              <a:rPr lang="en-US" sz="2800" dirty="0">
                <a:latin typeface="Franklin Gothic Medium" panose="020B0603020102020204" pitchFamily="34" charset="0"/>
                <a:cs typeface="Franklin Gothic Medium"/>
              </a:rPr>
              <a:t>. Under equally likely outcomes,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1381936" y="4501983"/>
            <a:ext cx="6533460" cy="998171"/>
            <a:chOff x="708819" y="3764643"/>
            <a:chExt cx="6533460" cy="998171"/>
          </a:xfrm>
        </p:grpSpPr>
        <p:sp>
          <p:nvSpPr>
            <p:cNvPr id="28" name="TextBox 27"/>
            <p:cNvSpPr txBox="1"/>
            <p:nvPr/>
          </p:nvSpPr>
          <p:spPr>
            <a:xfrm>
              <a:off x="708819" y="4006789"/>
              <a:ext cx="17706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Garamond"/>
                  <a:cs typeface="Garamond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A | F</a:t>
              </a:r>
              <a:r>
                <a:rPr lang="en-US" sz="2800" dirty="0">
                  <a:latin typeface="Garamond"/>
                  <a:cs typeface="Garamond"/>
                </a:rPr>
                <a:t>) =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479437" y="3764643"/>
              <a:ext cx="47628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2800" dirty="0">
                  <a:solidFill>
                    <a:prstClr val="black"/>
                  </a:solidFill>
                  <a:latin typeface="Franklin Gothic Medium" panose="020B0603020102020204" pitchFamily="34" charset="0"/>
                  <a:cs typeface="Garamond"/>
                </a:rPr>
                <a:t>number of outcomes in </a:t>
              </a:r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A ∩ F</a:t>
              </a:r>
              <a:endParaRPr lang="en-US" sz="2800" dirty="0">
                <a:solidFill>
                  <a:prstClr val="black"/>
                </a:solidFill>
                <a:latin typeface="Garamond"/>
                <a:cs typeface="Garamond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791663" y="4239594"/>
              <a:ext cx="405271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2800" dirty="0">
                  <a:solidFill>
                    <a:prstClr val="black"/>
                  </a:solidFill>
                  <a:latin typeface="Franklin Gothic Medium" panose="020B0603020102020204" pitchFamily="34" charset="0"/>
                  <a:cs typeface="Garamond"/>
                </a:rPr>
                <a:t>number of outcomes in </a:t>
              </a:r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F</a:t>
              </a:r>
              <a:endParaRPr lang="en-US" sz="2800" dirty="0">
                <a:solidFill>
                  <a:prstClr val="black"/>
                </a:solidFill>
                <a:latin typeface="Garamond"/>
                <a:cs typeface="Garamond"/>
              </a:endParaRPr>
            </a:p>
          </p:txBody>
        </p:sp>
        <p:cxnSp>
          <p:nvCxnSpPr>
            <p:cNvPr id="32" name="Straight Connector 31"/>
            <p:cNvCxnSpPr>
              <a:cxnSpLocks/>
            </p:cNvCxnSpPr>
            <p:nvPr/>
          </p:nvCxnSpPr>
          <p:spPr>
            <a:xfrm>
              <a:off x="2546866" y="4276653"/>
              <a:ext cx="4635906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0311A91-AC6A-CA4C-BE81-48E0C78AEDEF}"/>
              </a:ext>
            </a:extLst>
          </p:cNvPr>
          <p:cNvSpPr txBox="1"/>
          <p:nvPr/>
        </p:nvSpPr>
        <p:spPr>
          <a:xfrm>
            <a:off x="866427" y="2120046"/>
            <a:ext cx="1970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F | F</a:t>
            </a:r>
            <a:r>
              <a:rPr lang="en-US" sz="2800" dirty="0">
                <a:latin typeface="Garamond"/>
                <a:cs typeface="Garamond"/>
              </a:rPr>
              <a:t>) =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5F2555-A638-9E4D-BBB6-AC6B6CA0EB28}"/>
              </a:ext>
            </a:extLst>
          </p:cNvPr>
          <p:cNvSpPr txBox="1"/>
          <p:nvPr/>
        </p:nvSpPr>
        <p:spPr>
          <a:xfrm>
            <a:off x="866426" y="2720563"/>
            <a:ext cx="6916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A</a:t>
            </a:r>
            <a:r>
              <a:rPr lang="en-US" sz="2800" dirty="0">
                <a:latin typeface="Garamond"/>
                <a:cs typeface="Garamond"/>
              </a:rPr>
              <a:t> ∪ </a:t>
            </a:r>
            <a:r>
              <a:rPr lang="en-US" sz="2800" i="1" dirty="0">
                <a:latin typeface="Garamond"/>
                <a:cs typeface="Garamond"/>
              </a:rPr>
              <a:t>B | F</a:t>
            </a:r>
            <a:r>
              <a:rPr lang="en-US" sz="2800" dirty="0">
                <a:latin typeface="Garamond"/>
                <a:cs typeface="Garamond"/>
              </a:rPr>
              <a:t>) = </a:t>
            </a:r>
            <a:r>
              <a:rPr lang="en-US" sz="2800" b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A | F</a:t>
            </a:r>
            <a:r>
              <a:rPr lang="en-US" sz="2800" dirty="0">
                <a:latin typeface="Garamond"/>
                <a:cs typeface="Garamond"/>
              </a:rPr>
              <a:t>) + </a:t>
            </a:r>
            <a:r>
              <a:rPr lang="en-US" sz="2800" b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B | F</a:t>
            </a:r>
            <a:r>
              <a:rPr lang="en-US" sz="2800" dirty="0">
                <a:latin typeface="Garamond"/>
                <a:cs typeface="Garamond"/>
              </a:rPr>
              <a:t>)  </a:t>
            </a:r>
            <a:r>
              <a:rPr lang="en-US" sz="2800" dirty="0">
                <a:latin typeface="Franklin Gothic Medium" panose="020B0603020102020204" pitchFamily="34" charset="0"/>
                <a:cs typeface="Garamond"/>
              </a:rPr>
              <a:t>if disjoint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36A48E0-927C-484B-B208-593B8C2D5F48}"/>
                  </a:ext>
                </a:extLst>
              </p14:cNvPr>
              <p14:cNvContentPartPr/>
              <p14:nvPr/>
            </p14:nvContentPartPr>
            <p14:xfrm>
              <a:off x="1184040" y="3364920"/>
              <a:ext cx="7277760" cy="2136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36A48E0-927C-484B-B208-593B8C2D5F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7840" y="3348720"/>
                <a:ext cx="7310160" cy="216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4520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8" grpId="0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B93986-8593-6B4A-A490-677263D0C3A5}"/>
              </a:ext>
            </a:extLst>
          </p:cNvPr>
          <p:cNvSpPr txBox="1"/>
          <p:nvPr/>
        </p:nvSpPr>
        <p:spPr>
          <a:xfrm>
            <a:off x="536713" y="523675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Toss two dice. The smaller value is a 2. What is the probability that the larger value is 1, 2, …, 6?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1FBA93-BC6E-584B-B4DF-1ABA57B8E6AC}"/>
              </a:ext>
            </a:extLst>
          </p:cNvPr>
          <p:cNvSpPr txBox="1"/>
          <p:nvPr/>
        </p:nvSpPr>
        <p:spPr>
          <a:xfrm>
            <a:off x="536713" y="2475132"/>
            <a:ext cx="365997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/>
                <a:cs typeface="Courier New"/>
              </a:rPr>
              <a:t>11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12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13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14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15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16</a:t>
            </a:r>
            <a:endParaRPr lang="en-US" sz="2800" dirty="0">
              <a:latin typeface="Garamond"/>
              <a:cs typeface="Garamond"/>
            </a:endParaRPr>
          </a:p>
          <a:p>
            <a:r>
              <a:rPr lang="en-US" sz="2800" dirty="0">
                <a:latin typeface="Courier New"/>
                <a:cs typeface="Courier New"/>
              </a:rPr>
              <a:t>21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22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23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24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25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26</a:t>
            </a:r>
            <a:endParaRPr lang="en-US" sz="2800" dirty="0">
              <a:latin typeface="Garamond"/>
              <a:cs typeface="Garamond"/>
            </a:endParaRPr>
          </a:p>
          <a:p>
            <a:r>
              <a:rPr lang="en-US" sz="2800" dirty="0">
                <a:latin typeface="Courier New"/>
                <a:cs typeface="Courier New"/>
              </a:rPr>
              <a:t>31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32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33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34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35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36</a:t>
            </a:r>
            <a:endParaRPr lang="en-US" sz="2800" dirty="0">
              <a:latin typeface="Garamond"/>
              <a:cs typeface="Garamond"/>
            </a:endParaRPr>
          </a:p>
          <a:p>
            <a:r>
              <a:rPr lang="en-US" sz="2800" dirty="0">
                <a:latin typeface="Courier New"/>
                <a:cs typeface="Courier New"/>
              </a:rPr>
              <a:t>41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42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43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44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45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46</a:t>
            </a:r>
            <a:endParaRPr lang="en-US" sz="2800" dirty="0">
              <a:latin typeface="Garamond"/>
              <a:cs typeface="Garamond"/>
            </a:endParaRPr>
          </a:p>
          <a:p>
            <a:r>
              <a:rPr lang="en-US" sz="2800" dirty="0">
                <a:latin typeface="Courier New"/>
                <a:cs typeface="Courier New"/>
              </a:rPr>
              <a:t>51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52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53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54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55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56</a:t>
            </a:r>
            <a:endParaRPr lang="en-US" sz="2800" dirty="0">
              <a:latin typeface="Garamond"/>
              <a:cs typeface="Garamond"/>
            </a:endParaRPr>
          </a:p>
          <a:p>
            <a:r>
              <a:rPr lang="en-US" sz="2800" dirty="0">
                <a:latin typeface="Courier New"/>
                <a:cs typeface="Courier New"/>
              </a:rPr>
              <a:t>61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62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63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64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65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66</a:t>
            </a:r>
            <a:endParaRPr lang="en-US" sz="2800" dirty="0">
              <a:latin typeface="Garamond"/>
              <a:cs typeface="Garamond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4E3341D-C017-AB43-AFC1-B7F4E37AC2E0}"/>
                  </a:ext>
                </a:extLst>
              </p14:cNvPr>
              <p14:cNvContentPartPr/>
              <p14:nvPr/>
            </p14:nvContentPartPr>
            <p14:xfrm>
              <a:off x="351360" y="172800"/>
              <a:ext cx="8320320" cy="5846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4E3341D-C017-AB43-AFC1-B7F4E37AC2E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5160" y="156600"/>
                <a:ext cx="8352720" cy="587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4282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5371" y="3131795"/>
            <a:ext cx="74026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You draw a random card and see a black side. What are the chances the other side is red?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180120" y="991955"/>
            <a:ext cx="770020" cy="974811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332520" y="1144355"/>
            <a:ext cx="770020" cy="974811"/>
          </a:xfrm>
          <a:prstGeom prst="roundRect">
            <a:avLst/>
          </a:prstGeom>
          <a:solidFill>
            <a:schemeClr val="tx1"/>
          </a:solidFill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78629" y="991955"/>
            <a:ext cx="770020" cy="974811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931029" y="1144355"/>
            <a:ext cx="770020" cy="974811"/>
          </a:xfrm>
          <a:prstGeom prst="roundRect">
            <a:avLst/>
          </a:prstGeom>
          <a:solidFill>
            <a:srgbClr val="FF0000"/>
          </a:solidFill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449788" y="991955"/>
            <a:ext cx="770020" cy="974811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5602188" y="1144355"/>
            <a:ext cx="770020" cy="974811"/>
          </a:xfrm>
          <a:prstGeom prst="roundRect">
            <a:avLst/>
          </a:prstGeom>
          <a:solidFill>
            <a:schemeClr val="tx1"/>
          </a:solidFill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400432" y="4792473"/>
            <a:ext cx="16257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Franklin Gothic Medium"/>
                <a:cs typeface="Franklin Gothic Medium"/>
              </a:rPr>
              <a:t>A: </a:t>
            </a:r>
            <a:r>
              <a:rPr lang="en-US" sz="4400" dirty="0">
                <a:latin typeface="Garamond"/>
                <a:cs typeface="Garamond"/>
              </a:rPr>
              <a:t>1/4</a:t>
            </a:r>
            <a:endParaRPr lang="en-US" sz="4400" dirty="0">
              <a:latin typeface="Franklin Gothic Medium"/>
              <a:cs typeface="Franklin Gothic Medium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28993" y="4799050"/>
            <a:ext cx="16154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Franklin Gothic Medium"/>
                <a:cs typeface="Franklin Gothic Medium"/>
              </a:rPr>
              <a:t>B: </a:t>
            </a:r>
            <a:r>
              <a:rPr lang="en-US" sz="4400" dirty="0">
                <a:latin typeface="Garamond"/>
                <a:cs typeface="Garamond"/>
              </a:rPr>
              <a:t>1/3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69314" y="4785896"/>
            <a:ext cx="16154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Franklin Gothic Medium"/>
                <a:cs typeface="Franklin Gothic Medium"/>
              </a:rPr>
              <a:t>C: </a:t>
            </a:r>
            <a:r>
              <a:rPr lang="en-US" sz="4400" dirty="0">
                <a:latin typeface="Garamond"/>
                <a:cs typeface="Garamond"/>
              </a:rPr>
              <a:t>1/2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B53F670-73C3-5B4D-8040-8444081D9F44}"/>
                  </a:ext>
                </a:extLst>
              </p14:cNvPr>
              <p14:cNvContentPartPr/>
              <p14:nvPr/>
            </p14:nvContentPartPr>
            <p14:xfrm>
              <a:off x="1352520" y="1221120"/>
              <a:ext cx="6665400" cy="4978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B53F670-73C3-5B4D-8040-8444081D9F4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6320" y="1204920"/>
                <a:ext cx="6697800" cy="501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50145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180120" y="991955"/>
            <a:ext cx="770020" cy="974811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332520" y="1144355"/>
            <a:ext cx="770020" cy="974811"/>
          </a:xfrm>
          <a:prstGeom prst="roundRect">
            <a:avLst/>
          </a:prstGeom>
          <a:solidFill>
            <a:schemeClr val="tx1"/>
          </a:solidFill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78629" y="991955"/>
            <a:ext cx="770020" cy="974811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931029" y="1144355"/>
            <a:ext cx="770020" cy="974811"/>
          </a:xfrm>
          <a:prstGeom prst="roundRect">
            <a:avLst/>
          </a:prstGeom>
          <a:solidFill>
            <a:srgbClr val="FF0000"/>
          </a:solidFill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449788" y="991955"/>
            <a:ext cx="770020" cy="974811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5602188" y="1144355"/>
            <a:ext cx="770020" cy="974811"/>
          </a:xfrm>
          <a:prstGeom prst="roundRect">
            <a:avLst/>
          </a:prstGeom>
          <a:solidFill>
            <a:schemeClr val="tx1"/>
          </a:solidFill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0BA9252-F2AD-DC4D-A500-1AE4801532F9}"/>
                  </a:ext>
                </a:extLst>
              </p14:cNvPr>
              <p14:cNvContentPartPr/>
              <p14:nvPr/>
            </p14:nvContentPartPr>
            <p14:xfrm>
              <a:off x="929160" y="1689840"/>
              <a:ext cx="7923240" cy="3630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0BA9252-F2AD-DC4D-A500-1AE4801532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2960" y="1668240"/>
                <a:ext cx="7955640" cy="366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2728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CBFE147-00B2-7C4A-8531-C22087936115}"/>
              </a:ext>
            </a:extLst>
          </p:cNvPr>
          <p:cNvSpPr/>
          <p:nvPr/>
        </p:nvSpPr>
        <p:spPr>
          <a:xfrm>
            <a:off x="817017" y="357694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/>
              <a:t>🇺🇸</a:t>
            </a:r>
            <a:endParaRPr lang="en-US" sz="6000" dirty="0">
              <a:latin typeface="Franklin Gothic Medium" panose="020B06030201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1FF93A-5FB3-5046-9D4B-972C40F17A32}"/>
              </a:ext>
            </a:extLst>
          </p:cNvPr>
          <p:cNvSpPr/>
          <p:nvPr/>
        </p:nvSpPr>
        <p:spPr>
          <a:xfrm>
            <a:off x="2741661" y="357694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/>
              <a:t>🇨🇳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41C911-CEF8-254A-AAAE-03DE1ADE0B95}"/>
              </a:ext>
            </a:extLst>
          </p:cNvPr>
          <p:cNvSpPr/>
          <p:nvPr/>
        </p:nvSpPr>
        <p:spPr>
          <a:xfrm>
            <a:off x="642095" y="1296061"/>
            <a:ext cx="3196424" cy="1781094"/>
          </a:xfrm>
          <a:prstGeom prst="rect">
            <a:avLst/>
          </a:prstGeom>
          <a:solidFill>
            <a:srgbClr val="00B05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C1C84A-E459-0C41-9261-56EC22CDE79E}"/>
              </a:ext>
            </a:extLst>
          </p:cNvPr>
          <p:cNvCxnSpPr>
            <a:cxnSpLocks/>
            <a:stCxn id="8" idx="0"/>
            <a:endCxn id="8" idx="2"/>
          </p:cNvCxnSpPr>
          <p:nvPr/>
        </p:nvCxnSpPr>
        <p:spPr>
          <a:xfrm>
            <a:off x="2240307" y="1296061"/>
            <a:ext cx="0" cy="1781094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94D9F32-E980-F24D-8FD6-2F3AD229C650}"/>
              </a:ext>
            </a:extLst>
          </p:cNvPr>
          <p:cNvCxnSpPr>
            <a:cxnSpLocks/>
          </p:cNvCxnSpPr>
          <p:nvPr/>
        </p:nvCxnSpPr>
        <p:spPr>
          <a:xfrm>
            <a:off x="642095" y="1566407"/>
            <a:ext cx="3196424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0147CEA-E0C5-5A41-94CA-C2F036AC6BEE}"/>
              </a:ext>
            </a:extLst>
          </p:cNvPr>
          <p:cNvCxnSpPr>
            <a:cxnSpLocks/>
          </p:cNvCxnSpPr>
          <p:nvPr/>
        </p:nvCxnSpPr>
        <p:spPr>
          <a:xfrm>
            <a:off x="642095" y="2776329"/>
            <a:ext cx="3196424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5F6830C-967B-1943-B26E-8091B924A851}"/>
              </a:ext>
            </a:extLst>
          </p:cNvPr>
          <p:cNvCxnSpPr>
            <a:cxnSpLocks/>
          </p:cNvCxnSpPr>
          <p:nvPr/>
        </p:nvCxnSpPr>
        <p:spPr>
          <a:xfrm>
            <a:off x="1200011" y="1566407"/>
            <a:ext cx="0" cy="120992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7D0176F-0F84-1745-B8FE-4AA2773BD90E}"/>
              </a:ext>
            </a:extLst>
          </p:cNvPr>
          <p:cNvCxnSpPr>
            <a:cxnSpLocks/>
          </p:cNvCxnSpPr>
          <p:nvPr/>
        </p:nvCxnSpPr>
        <p:spPr>
          <a:xfrm>
            <a:off x="3251447" y="1566407"/>
            <a:ext cx="0" cy="120992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076505E-742A-5E44-9993-F8F32A9A45A4}"/>
              </a:ext>
            </a:extLst>
          </p:cNvPr>
          <p:cNvCxnSpPr>
            <a:cxnSpLocks/>
          </p:cNvCxnSpPr>
          <p:nvPr/>
        </p:nvCxnSpPr>
        <p:spPr>
          <a:xfrm>
            <a:off x="1200011" y="2186608"/>
            <a:ext cx="2051436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5DD090E-F8CD-ED45-B11D-86224252803F}"/>
              </a:ext>
            </a:extLst>
          </p:cNvPr>
          <p:cNvSpPr txBox="1"/>
          <p:nvPr/>
        </p:nvSpPr>
        <p:spPr>
          <a:xfrm>
            <a:off x="747254" y="1740629"/>
            <a:ext cx="13324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Franklin Gothic Medium"/>
                <a:cs typeface="Franklin Gothic Medium"/>
              </a:rPr>
              <a:t>Serena</a:t>
            </a:r>
          </a:p>
          <a:p>
            <a:pPr algn="ctr"/>
            <a:r>
              <a:rPr lang="en-US" sz="2400" dirty="0">
                <a:latin typeface="Franklin Gothic Medium"/>
                <a:cs typeface="Franklin Gothic Medium"/>
              </a:rPr>
              <a:t>Williams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24F927-36A1-0246-A2EB-C68A43530C06}"/>
              </a:ext>
            </a:extLst>
          </p:cNvPr>
          <p:cNvSpPr txBox="1"/>
          <p:nvPr/>
        </p:nvSpPr>
        <p:spPr>
          <a:xfrm>
            <a:off x="2624201" y="1726049"/>
            <a:ext cx="9509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latin typeface="Franklin Gothic Medium"/>
                <a:cs typeface="Franklin Gothic Medium"/>
              </a:rPr>
              <a:t>Qiang</a:t>
            </a:r>
            <a:endParaRPr lang="en-US" sz="2400" dirty="0">
              <a:latin typeface="Franklin Gothic Medium"/>
              <a:cs typeface="Franklin Gothic Medium"/>
            </a:endParaRPr>
          </a:p>
          <a:p>
            <a:pPr algn="ctr"/>
            <a:r>
              <a:rPr lang="en-US" sz="2400" dirty="0">
                <a:latin typeface="Franklin Gothic Medium"/>
                <a:cs typeface="Franklin Gothic Medium"/>
              </a:rPr>
              <a:t>Wang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865728E-AD6D-1246-9F24-1D436DEDFD04}"/>
              </a:ext>
            </a:extLst>
          </p:cNvPr>
          <p:cNvSpPr/>
          <p:nvPr/>
        </p:nvSpPr>
        <p:spPr>
          <a:xfrm>
            <a:off x="5350586" y="357694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/>
              <a:t>🇺🇸</a:t>
            </a:r>
            <a:endParaRPr lang="en-US" sz="6000" dirty="0">
              <a:latin typeface="Franklin Gothic Medium" panose="020B06030201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AA6D491-B983-F849-837E-C26A298862F4}"/>
              </a:ext>
            </a:extLst>
          </p:cNvPr>
          <p:cNvSpPr/>
          <p:nvPr/>
        </p:nvSpPr>
        <p:spPr>
          <a:xfrm>
            <a:off x="7275230" y="357694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/>
              <a:t>🇨🇳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4AD513-9AE3-804A-A205-283EFE43A5DC}"/>
              </a:ext>
            </a:extLst>
          </p:cNvPr>
          <p:cNvSpPr/>
          <p:nvPr/>
        </p:nvSpPr>
        <p:spPr>
          <a:xfrm>
            <a:off x="5175664" y="1296061"/>
            <a:ext cx="3196424" cy="1781094"/>
          </a:xfrm>
          <a:prstGeom prst="rect">
            <a:avLst/>
          </a:prstGeom>
          <a:solidFill>
            <a:srgbClr val="00B05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2A1D6F3-235B-DF4A-ABDE-88521B81521B}"/>
              </a:ext>
            </a:extLst>
          </p:cNvPr>
          <p:cNvCxnSpPr>
            <a:cxnSpLocks/>
            <a:stCxn id="34" idx="0"/>
            <a:endCxn id="34" idx="2"/>
          </p:cNvCxnSpPr>
          <p:nvPr/>
        </p:nvCxnSpPr>
        <p:spPr>
          <a:xfrm>
            <a:off x="6773876" y="1296061"/>
            <a:ext cx="0" cy="1781094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AA3F432-580B-634A-8416-436E35BC8824}"/>
              </a:ext>
            </a:extLst>
          </p:cNvPr>
          <p:cNvCxnSpPr>
            <a:cxnSpLocks/>
          </p:cNvCxnSpPr>
          <p:nvPr/>
        </p:nvCxnSpPr>
        <p:spPr>
          <a:xfrm>
            <a:off x="5175664" y="1566407"/>
            <a:ext cx="3196424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758375B-D5D5-B849-B24F-11625584AA11}"/>
              </a:ext>
            </a:extLst>
          </p:cNvPr>
          <p:cNvCxnSpPr>
            <a:cxnSpLocks/>
          </p:cNvCxnSpPr>
          <p:nvPr/>
        </p:nvCxnSpPr>
        <p:spPr>
          <a:xfrm>
            <a:off x="5175664" y="2776329"/>
            <a:ext cx="3196424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B6F2630-1869-FA4C-90C5-6AFCCB97E0A6}"/>
              </a:ext>
            </a:extLst>
          </p:cNvPr>
          <p:cNvCxnSpPr>
            <a:cxnSpLocks/>
          </p:cNvCxnSpPr>
          <p:nvPr/>
        </p:nvCxnSpPr>
        <p:spPr>
          <a:xfrm>
            <a:off x="5733580" y="1566407"/>
            <a:ext cx="0" cy="120992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3D77278-6384-7345-B32D-CBA4FB6C86EA}"/>
              </a:ext>
            </a:extLst>
          </p:cNvPr>
          <p:cNvCxnSpPr>
            <a:cxnSpLocks/>
          </p:cNvCxnSpPr>
          <p:nvPr/>
        </p:nvCxnSpPr>
        <p:spPr>
          <a:xfrm>
            <a:off x="7785016" y="1566407"/>
            <a:ext cx="0" cy="120992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7B628B8-11AE-C148-8FD4-24D42C6BF0D7}"/>
              </a:ext>
            </a:extLst>
          </p:cNvPr>
          <p:cNvCxnSpPr>
            <a:cxnSpLocks/>
          </p:cNvCxnSpPr>
          <p:nvPr/>
        </p:nvCxnSpPr>
        <p:spPr>
          <a:xfrm>
            <a:off x="5733580" y="2186608"/>
            <a:ext cx="2051436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1A55404-C9B7-C247-B88C-F35D21C0AA0D}"/>
              </a:ext>
            </a:extLst>
          </p:cNvPr>
          <p:cNvSpPr txBox="1"/>
          <p:nvPr/>
        </p:nvSpPr>
        <p:spPr>
          <a:xfrm>
            <a:off x="5280823" y="1740629"/>
            <a:ext cx="13324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Franklin Gothic Medium"/>
                <a:cs typeface="Franklin Gothic Medium"/>
              </a:rPr>
              <a:t>Venus</a:t>
            </a:r>
          </a:p>
          <a:p>
            <a:pPr algn="ctr"/>
            <a:r>
              <a:rPr lang="en-US" sz="2400" dirty="0">
                <a:latin typeface="Franklin Gothic Medium"/>
                <a:cs typeface="Franklin Gothic Medium"/>
              </a:rPr>
              <a:t>Williams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8384085-7065-8C45-8FC4-8A40E85A47CE}"/>
              </a:ext>
            </a:extLst>
          </p:cNvPr>
          <p:cNvSpPr txBox="1"/>
          <p:nvPr/>
        </p:nvSpPr>
        <p:spPr>
          <a:xfrm>
            <a:off x="7129716" y="1726049"/>
            <a:ext cx="10070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Franklin Gothic Medium"/>
                <a:cs typeface="Franklin Gothic Medium"/>
              </a:rPr>
              <a:t>Shuai</a:t>
            </a:r>
          </a:p>
          <a:p>
            <a:pPr algn="ctr"/>
            <a:r>
              <a:rPr lang="en-US" sz="2400" dirty="0">
                <a:latin typeface="Franklin Gothic Medium"/>
                <a:cs typeface="Franklin Gothic Medium"/>
              </a:rPr>
              <a:t>Zhang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9AA7E5E-6319-2D44-9DF0-27EAB8A61D9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16541" y="1661657"/>
            <a:ext cx="1181100" cy="11811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9C262C56-F054-9040-80C9-7CC868AA6929}"/>
              </a:ext>
            </a:extLst>
          </p:cNvPr>
          <p:cNvSpPr/>
          <p:nvPr/>
        </p:nvSpPr>
        <p:spPr>
          <a:xfrm>
            <a:off x="642095" y="3391225"/>
            <a:ext cx="33714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prstClr val="black"/>
                </a:solidFill>
                <a:latin typeface="Garamond" panose="02020404030301010803" pitchFamily="18" charset="0"/>
                <a:cs typeface="Franklin Gothic Medium"/>
              </a:rPr>
              <a:t>P</a:t>
            </a:r>
            <a:r>
              <a:rPr lang="en-US" sz="2800" dirty="0">
                <a:solidFill>
                  <a:prstClr val="black"/>
                </a:solidFill>
                <a:latin typeface="Garamond" panose="02020404030301010803" pitchFamily="18" charset="0"/>
                <a:cs typeface="Franklin Gothic Medium"/>
              </a:rPr>
              <a:t>(Serena wins) = 2/3 </a:t>
            </a:r>
            <a:r>
              <a:rPr lang="en-US" sz="2800" dirty="0">
                <a:solidFill>
                  <a:prstClr val="black"/>
                </a:solidFill>
                <a:latin typeface="Garamond" panose="02020404030301010803" pitchFamily="18" charset="0"/>
              </a:rPr>
              <a:t> 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08A1B0E-899A-0B46-9AB5-BCA0383B8E16}"/>
              </a:ext>
            </a:extLst>
          </p:cNvPr>
          <p:cNvSpPr/>
          <p:nvPr/>
        </p:nvSpPr>
        <p:spPr>
          <a:xfrm>
            <a:off x="5077788" y="3382657"/>
            <a:ext cx="33044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prstClr val="black"/>
                </a:solidFill>
                <a:latin typeface="Garamond" panose="02020404030301010803" pitchFamily="18" charset="0"/>
                <a:cs typeface="Franklin Gothic Medium"/>
              </a:rPr>
              <a:t>P</a:t>
            </a:r>
            <a:r>
              <a:rPr lang="en-US" sz="2800" dirty="0">
                <a:solidFill>
                  <a:prstClr val="black"/>
                </a:solidFill>
                <a:latin typeface="Garamond" panose="02020404030301010803" pitchFamily="18" charset="0"/>
                <a:cs typeface="Franklin Gothic Medium"/>
              </a:rPr>
              <a:t>(Venus wins) = 1/2 </a:t>
            </a:r>
            <a:r>
              <a:rPr lang="en-US" sz="2800" dirty="0">
                <a:solidFill>
                  <a:prstClr val="black"/>
                </a:solidFill>
                <a:latin typeface="Garamond" panose="02020404030301010803" pitchFamily="18" charset="0"/>
              </a:rPr>
              <a:t> 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4046FFD-2AB2-D147-86ED-9A73E9958207}"/>
              </a:ext>
            </a:extLst>
          </p:cNvPr>
          <p:cNvSpPr/>
          <p:nvPr/>
        </p:nvSpPr>
        <p:spPr>
          <a:xfrm>
            <a:off x="2617791" y="4144354"/>
            <a:ext cx="31309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prstClr val="black"/>
                </a:solidFill>
                <a:latin typeface="Garamond" panose="02020404030301010803" pitchFamily="18" charset="0"/>
                <a:cs typeface="Franklin Gothic Medium"/>
              </a:rPr>
              <a:t>P</a:t>
            </a:r>
            <a:r>
              <a:rPr lang="en-US" sz="2800" dirty="0">
                <a:solidFill>
                  <a:prstClr val="black"/>
                </a:solidFill>
                <a:latin typeface="Garamond" panose="02020404030301010803" pitchFamily="18" charset="0"/>
                <a:cs typeface="Franklin Gothic Medium"/>
              </a:rPr>
              <a:t>(</a:t>
            </a:r>
            <a:r>
              <a:rPr lang="en-US" sz="2800" dirty="0"/>
              <a:t>🇨🇳</a:t>
            </a:r>
            <a:r>
              <a:rPr lang="en-US" sz="2800" dirty="0">
                <a:solidFill>
                  <a:prstClr val="black"/>
                </a:solidFill>
                <a:latin typeface="Garamond" panose="02020404030301010803" pitchFamily="18" charset="0"/>
                <a:cs typeface="Franklin Gothic Medium"/>
              </a:rPr>
              <a:t> 2: </a:t>
            </a:r>
            <a:r>
              <a:rPr lang="en-US" sz="2800" dirty="0"/>
              <a:t>🇺🇸</a:t>
            </a:r>
            <a:r>
              <a:rPr lang="en-US" sz="2800" dirty="0">
                <a:latin typeface="Franklin Gothic Medium" panose="020B0603020102020204" pitchFamily="34" charset="0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Garamond" panose="02020404030301010803" pitchFamily="18" charset="0"/>
                <a:cs typeface="Franklin Gothic Medium"/>
              </a:rPr>
              <a:t>0) = 1/4 </a:t>
            </a:r>
            <a:r>
              <a:rPr lang="en-US" sz="2800" dirty="0">
                <a:solidFill>
                  <a:prstClr val="black"/>
                </a:solidFill>
                <a:latin typeface="Garamond" panose="02020404030301010803" pitchFamily="18" charset="0"/>
              </a:rPr>
              <a:t> </a:t>
            </a:r>
            <a:endParaRPr lang="en-US" dirty="0">
              <a:latin typeface="Garamond" panose="02020404030301010803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39AB4DF-C702-3544-BE25-FF6D752BF6AC}"/>
              </a:ext>
            </a:extLst>
          </p:cNvPr>
          <p:cNvGrpSpPr/>
          <p:nvPr/>
        </p:nvGrpSpPr>
        <p:grpSpPr>
          <a:xfrm>
            <a:off x="1955855" y="4907740"/>
            <a:ext cx="1659429" cy="1481487"/>
            <a:chOff x="1955855" y="4907740"/>
            <a:chExt cx="1659429" cy="1481487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E0C2E5D-F461-DF48-AA57-92A155089D19}"/>
                </a:ext>
              </a:extLst>
            </p:cNvPr>
            <p:cNvSpPr/>
            <p:nvPr/>
          </p:nvSpPr>
          <p:spPr>
            <a:xfrm>
              <a:off x="2049479" y="5263764"/>
              <a:ext cx="1429624" cy="1081377"/>
            </a:xfrm>
            <a:prstGeom prst="rect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DF56724-8CFE-F343-80CC-29FB88EB061E}"/>
                </a:ext>
              </a:extLst>
            </p:cNvPr>
            <p:cNvSpPr/>
            <p:nvPr/>
          </p:nvSpPr>
          <p:spPr>
            <a:xfrm>
              <a:off x="2154637" y="5804452"/>
              <a:ext cx="59503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🇺🇸</a:t>
              </a:r>
              <a:endParaRPr lang="en-US" sz="3200" dirty="0">
                <a:latin typeface="Franklin Gothic Medium" panose="020B0603020102020204" pitchFamily="34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D0E87C6-3AF8-7245-8D5A-65441F979855}"/>
                </a:ext>
              </a:extLst>
            </p:cNvPr>
            <p:cNvSpPr/>
            <p:nvPr/>
          </p:nvSpPr>
          <p:spPr>
            <a:xfrm>
              <a:off x="2154636" y="5263764"/>
              <a:ext cx="59503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🇨🇳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8D3AD57-A6A5-7345-BA98-9429EC2F866A}"/>
                </a:ext>
              </a:extLst>
            </p:cNvPr>
            <p:cNvSpPr/>
            <p:nvPr/>
          </p:nvSpPr>
          <p:spPr>
            <a:xfrm>
              <a:off x="2937896" y="5263764"/>
              <a:ext cx="3529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  <a:latin typeface="Garamond" panose="02020404030301010803" pitchFamily="18" charset="0"/>
                  <a:cs typeface="Franklin Gothic Medium"/>
                </a:rPr>
                <a:t>1</a:t>
              </a:r>
              <a:endParaRPr lang="en-US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597D16E-AC46-BE46-A331-D3208BE7305D}"/>
                </a:ext>
              </a:extLst>
            </p:cNvPr>
            <p:cNvSpPr/>
            <p:nvPr/>
          </p:nvSpPr>
          <p:spPr>
            <a:xfrm>
              <a:off x="2937895" y="5771081"/>
              <a:ext cx="3529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  <a:latin typeface="Garamond" panose="02020404030301010803" pitchFamily="18" charset="0"/>
                  <a:cs typeface="Franklin Gothic Medium"/>
                </a:rPr>
                <a:t>1</a:t>
              </a:r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E464D11-5A11-7A4A-9E5A-DB00C12537B1}"/>
                </a:ext>
              </a:extLst>
            </p:cNvPr>
            <p:cNvSpPr txBox="1"/>
            <p:nvPr/>
          </p:nvSpPr>
          <p:spPr>
            <a:xfrm>
              <a:off x="1955855" y="4907740"/>
              <a:ext cx="16594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Franklin Gothic Medium"/>
                  <a:cs typeface="Franklin Gothic Medium"/>
                </a:rPr>
                <a:t>FINAL SCORE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522C03AD-7A29-A54B-B1D1-1FD8595799B3}"/>
              </a:ext>
            </a:extLst>
          </p:cNvPr>
          <p:cNvSpPr txBox="1"/>
          <p:nvPr/>
        </p:nvSpPr>
        <p:spPr>
          <a:xfrm>
            <a:off x="3892869" y="5183517"/>
            <a:ext cx="42438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What is the probability</a:t>
            </a:r>
          </a:p>
          <a:p>
            <a:r>
              <a:rPr lang="en-US" sz="3200" dirty="0">
                <a:latin typeface="Franklin Gothic Medium"/>
                <a:cs typeface="Franklin Gothic Medium"/>
              </a:rPr>
              <a:t>Serena won her game?</a:t>
            </a:r>
          </a:p>
        </p:txBody>
      </p:sp>
    </p:spTree>
    <p:extLst>
      <p:ext uri="{BB962C8B-B14F-4D97-AF65-F5344CB8AC3E}">
        <p14:creationId xmlns:p14="http://schemas.microsoft.com/office/powerpoint/2010/main" val="315476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5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73420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multiplication rule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96797" y="1285182"/>
            <a:ext cx="3361118" cy="998171"/>
            <a:chOff x="708819" y="3764643"/>
            <a:chExt cx="3361118" cy="998171"/>
          </a:xfrm>
        </p:grpSpPr>
        <p:sp>
          <p:nvSpPr>
            <p:cNvPr id="5" name="TextBox 4"/>
            <p:cNvSpPr txBox="1"/>
            <p:nvPr/>
          </p:nvSpPr>
          <p:spPr>
            <a:xfrm>
              <a:off x="708819" y="4006789"/>
              <a:ext cx="18441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Garamond"/>
                  <a:cs typeface="Garamond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E</a:t>
              </a:r>
              <a:r>
                <a:rPr lang="en-US" sz="2800" baseline="-25000" dirty="0">
                  <a:latin typeface="Garamond"/>
                  <a:cs typeface="Garamond"/>
                </a:rPr>
                <a:t>2</a:t>
              </a:r>
              <a:r>
                <a:rPr lang="en-US" sz="2800" i="1" dirty="0">
                  <a:latin typeface="Garamond"/>
                  <a:cs typeface="Garamond"/>
                </a:rPr>
                <a:t>|E</a:t>
              </a:r>
              <a:r>
                <a:rPr lang="en-US" sz="2800" baseline="-25000" dirty="0">
                  <a:latin typeface="Garamond"/>
                  <a:cs typeface="Garamond"/>
                </a:rPr>
                <a:t>1</a:t>
              </a:r>
              <a:r>
                <a:rPr lang="en-US" sz="2800" dirty="0">
                  <a:latin typeface="Garamond"/>
                  <a:cs typeface="Garamond"/>
                </a:rPr>
                <a:t>) =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479437" y="3764643"/>
              <a:ext cx="159050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2800" b="1" dirty="0">
                  <a:solidFill>
                    <a:prstClr val="black"/>
                  </a:solidFill>
                  <a:latin typeface="Garamond"/>
                  <a:cs typeface="Garamond"/>
                </a:rPr>
                <a:t>P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(</a:t>
              </a:r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E</a:t>
              </a:r>
              <a:r>
                <a:rPr lang="en-US" sz="2800" baseline="-25000" dirty="0">
                  <a:solidFill>
                    <a:prstClr val="black"/>
                  </a:solidFill>
                  <a:latin typeface="Garamond"/>
                  <a:cs typeface="Garamond"/>
                </a:rPr>
                <a:t>1</a:t>
              </a:r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∩E</a:t>
              </a:r>
              <a:r>
                <a:rPr lang="en-US" sz="2800" baseline="-25000" dirty="0">
                  <a:solidFill>
                    <a:prstClr val="black"/>
                  </a:solidFill>
                  <a:latin typeface="Garamond"/>
                  <a:cs typeface="Garamond"/>
                </a:rPr>
                <a:t>2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)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767809" y="4239594"/>
              <a:ext cx="97648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2800" b="1" dirty="0">
                  <a:solidFill>
                    <a:prstClr val="black"/>
                  </a:solidFill>
                  <a:latin typeface="Garamond"/>
                  <a:cs typeface="Garamond"/>
                </a:rPr>
                <a:t>P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(</a:t>
              </a:r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E</a:t>
              </a:r>
              <a:r>
                <a:rPr lang="en-US" sz="2800" baseline="-25000" dirty="0">
                  <a:solidFill>
                    <a:prstClr val="black"/>
                  </a:solidFill>
                  <a:latin typeface="Garamond"/>
                  <a:cs typeface="Garamond"/>
                </a:rPr>
                <a:t>1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)</a:t>
              </a:r>
            </a:p>
          </p:txBody>
        </p:sp>
        <p:cxnSp>
          <p:nvCxnSpPr>
            <p:cNvPr id="8" name="Straight Connector 7"/>
            <p:cNvCxnSpPr>
              <a:cxnSpLocks/>
            </p:cNvCxnSpPr>
            <p:nvPr/>
          </p:nvCxnSpPr>
          <p:spPr>
            <a:xfrm>
              <a:off x="2546866" y="4308457"/>
              <a:ext cx="1385226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1539713"/>
            <a:ext cx="2914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Using the formula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2515897"/>
            <a:ext cx="7411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We can calculate the probability of intersection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52268" y="3242856"/>
            <a:ext cx="4333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baseline="-25000" dirty="0">
                <a:latin typeface="Garamond"/>
                <a:cs typeface="Garamond"/>
              </a:rPr>
              <a:t>1</a:t>
            </a:r>
            <a:r>
              <a:rPr lang="en-US" sz="2800" i="1" baseline="-25000" dirty="0">
                <a:solidFill>
                  <a:prstClr val="black"/>
                </a:solidFill>
                <a:latin typeface="Garamond"/>
                <a:cs typeface="Garamond"/>
              </a:rPr>
              <a:t>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∩ 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baseline="-25000" dirty="0">
                <a:latin typeface="Garamond"/>
                <a:cs typeface="Garamond"/>
              </a:rPr>
              <a:t>2</a:t>
            </a:r>
            <a:r>
              <a:rPr lang="en-US" sz="2800" dirty="0">
                <a:latin typeface="Garamond"/>
                <a:cs typeface="Garamond"/>
              </a:rPr>
              <a:t>) = </a:t>
            </a:r>
            <a:r>
              <a:rPr lang="en-US" sz="2800" b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baseline="-25000" dirty="0">
                <a:latin typeface="Garamond"/>
                <a:cs typeface="Garamond"/>
              </a:rPr>
              <a:t>1</a:t>
            </a:r>
            <a:r>
              <a:rPr lang="en-US" sz="2800" dirty="0">
                <a:latin typeface="Garamond"/>
                <a:cs typeface="Garamond"/>
              </a:rPr>
              <a:t>) </a:t>
            </a:r>
            <a:r>
              <a:rPr lang="en-US" sz="2800" b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baseline="-25000" dirty="0">
                <a:latin typeface="Garamond"/>
                <a:cs typeface="Garamond"/>
              </a:rPr>
              <a:t>2</a:t>
            </a:r>
            <a:r>
              <a:rPr lang="en-US" sz="2800" dirty="0">
                <a:latin typeface="Garamond"/>
                <a:cs typeface="Garamond"/>
              </a:rPr>
              <a:t>|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baseline="-25000" dirty="0">
                <a:latin typeface="Garamond"/>
                <a:cs typeface="Garamond"/>
              </a:rPr>
              <a:t>1</a:t>
            </a:r>
            <a:r>
              <a:rPr lang="en-US" sz="2800" dirty="0">
                <a:latin typeface="Garamond"/>
                <a:cs typeface="Garamond"/>
              </a:rPr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200" y="4055002"/>
            <a:ext cx="1720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In general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6580" y="4781961"/>
            <a:ext cx="8060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baseline="-25000" dirty="0">
                <a:latin typeface="Garamond"/>
                <a:cs typeface="Garamond"/>
              </a:rPr>
              <a:t>1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∩</a:t>
            </a:r>
            <a:r>
              <a:rPr lang="en-US" sz="2800" dirty="0">
                <a:latin typeface="Garamond"/>
                <a:cs typeface="Garamond"/>
              </a:rPr>
              <a:t>…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∩</a:t>
            </a:r>
            <a:r>
              <a:rPr lang="en-US" sz="2800" i="1" dirty="0" err="1">
                <a:latin typeface="Garamond"/>
                <a:cs typeface="Garamond"/>
              </a:rPr>
              <a:t>E</a:t>
            </a:r>
            <a:r>
              <a:rPr lang="en-US" sz="2800" i="1" baseline="-25000" dirty="0" err="1">
                <a:latin typeface="Garamond"/>
                <a:cs typeface="Garamond"/>
              </a:rPr>
              <a:t>n</a:t>
            </a:r>
            <a:r>
              <a:rPr lang="en-US" sz="2800" dirty="0">
                <a:latin typeface="Garamond"/>
                <a:cs typeface="Garamond"/>
              </a:rPr>
              <a:t>) = </a:t>
            </a:r>
            <a:r>
              <a:rPr lang="en-US" sz="2800" b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baseline="-25000" dirty="0">
                <a:latin typeface="Garamond"/>
                <a:cs typeface="Garamond"/>
              </a:rPr>
              <a:t>1</a:t>
            </a:r>
            <a:r>
              <a:rPr lang="en-US" sz="2800" dirty="0">
                <a:latin typeface="Garamond"/>
                <a:cs typeface="Garamond"/>
              </a:rPr>
              <a:t>) </a:t>
            </a:r>
            <a:r>
              <a:rPr lang="en-US" sz="2800" b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baseline="-25000" dirty="0">
                <a:latin typeface="Garamond"/>
                <a:cs typeface="Garamond"/>
              </a:rPr>
              <a:t>2</a:t>
            </a:r>
            <a:r>
              <a:rPr lang="en-US" sz="2800" dirty="0">
                <a:latin typeface="Garamond"/>
                <a:cs typeface="Garamond"/>
              </a:rPr>
              <a:t>|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baseline="-25000" dirty="0">
                <a:latin typeface="Garamond"/>
                <a:cs typeface="Garamond"/>
              </a:rPr>
              <a:t>1</a:t>
            </a:r>
            <a:r>
              <a:rPr lang="en-US" sz="2800" dirty="0">
                <a:latin typeface="Garamond"/>
                <a:cs typeface="Garamond"/>
              </a:rPr>
              <a:t>)…</a:t>
            </a:r>
            <a:r>
              <a:rPr lang="en-US" sz="2800" b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i="1" baseline="-25000" dirty="0">
                <a:latin typeface="Garamond"/>
                <a:cs typeface="Garamond"/>
              </a:rPr>
              <a:t>n</a:t>
            </a:r>
            <a:r>
              <a:rPr lang="en-US" sz="2800" dirty="0">
                <a:latin typeface="Garamond"/>
                <a:cs typeface="Garamond"/>
              </a:rPr>
              <a:t>|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baseline="-25000" dirty="0">
                <a:latin typeface="Garamond"/>
                <a:cs typeface="Garamond"/>
              </a:rPr>
              <a:t>1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∩</a:t>
            </a:r>
            <a:r>
              <a:rPr lang="en-US" sz="2800" dirty="0">
                <a:latin typeface="Garamond"/>
                <a:cs typeface="Garamond"/>
              </a:rPr>
              <a:t>…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 ∩ 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i="1" baseline="-25000" dirty="0">
                <a:latin typeface="Garamond"/>
                <a:cs typeface="Garamond"/>
              </a:rPr>
              <a:t>n</a:t>
            </a:r>
            <a:r>
              <a:rPr lang="en-US" sz="2800" baseline="-25000" dirty="0">
                <a:latin typeface="Garamond"/>
                <a:cs typeface="Garamond"/>
              </a:rPr>
              <a:t>-1</a:t>
            </a:r>
            <a:r>
              <a:rPr lang="en-US" sz="2800" dirty="0">
                <a:latin typeface="Garamond"/>
                <a:cs typeface="Garamond"/>
              </a:rPr>
              <a:t>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D2983FF-D868-574A-9110-6C600CDA87ED}"/>
                  </a:ext>
                </a:extLst>
              </p14:cNvPr>
              <p14:cNvContentPartPr/>
              <p14:nvPr/>
            </p14:nvContentPartPr>
            <p14:xfrm>
              <a:off x="4913280" y="3523680"/>
              <a:ext cx="4320" cy="8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D2983FF-D868-574A-9110-6C600CDA87E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91600" y="3507480"/>
                <a:ext cx="4203360" cy="41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3990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F929F1-A1D1-294E-B949-A4A49354C444}"/>
              </a:ext>
            </a:extLst>
          </p:cNvPr>
          <p:cNvSpPr txBox="1"/>
          <p:nvPr/>
        </p:nvSpPr>
        <p:spPr>
          <a:xfrm>
            <a:off x="456994" y="261539"/>
            <a:ext cx="82140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An urn has 10 white balls and 20 black balls. You draw two at random. What is the probability that the</a:t>
            </a:r>
            <a:r>
              <a:rPr lang="en-US" altLang="zh-CN" sz="2800" dirty="0">
                <a:latin typeface="Franklin Gothic Medium"/>
                <a:cs typeface="Franklin Gothic Medium"/>
              </a:rPr>
              <a:t>ir</a:t>
            </a:r>
            <a:r>
              <a:rPr lang="zh-CN" altLang="en-US" sz="2800" dirty="0">
                <a:latin typeface="Franklin Gothic Medium"/>
                <a:cs typeface="Franklin Gothic Medium"/>
              </a:rPr>
              <a:t> </a:t>
            </a:r>
            <a:r>
              <a:rPr lang="en-US" altLang="zh-CN" sz="2800" dirty="0">
                <a:latin typeface="Franklin Gothic Medium"/>
                <a:cs typeface="Franklin Gothic Medium"/>
              </a:rPr>
              <a:t>colors</a:t>
            </a:r>
            <a:r>
              <a:rPr lang="zh-CN" altLang="en-US" sz="2800" dirty="0">
                <a:latin typeface="Franklin Gothic Medium"/>
                <a:cs typeface="Franklin Gothic Medium"/>
              </a:rPr>
              <a:t> </a:t>
            </a:r>
            <a:r>
              <a:rPr lang="en-US" altLang="zh-CN" sz="2800" dirty="0">
                <a:latin typeface="Franklin Gothic Medium"/>
                <a:cs typeface="Franklin Gothic Medium"/>
              </a:rPr>
              <a:t>are</a:t>
            </a:r>
            <a:r>
              <a:rPr lang="zh-CN" altLang="en-US" sz="2800" dirty="0">
                <a:latin typeface="Franklin Gothic Medium"/>
                <a:cs typeface="Franklin Gothic Medium"/>
              </a:rPr>
              <a:t> </a:t>
            </a:r>
            <a:r>
              <a:rPr lang="en-US" altLang="zh-CN" sz="2800" dirty="0">
                <a:latin typeface="Franklin Gothic Medium"/>
                <a:cs typeface="Franklin Gothic Medium"/>
              </a:rPr>
              <a:t>different</a:t>
            </a:r>
            <a:r>
              <a:rPr lang="en-US" sz="2800" dirty="0">
                <a:latin typeface="Franklin Gothic Medium"/>
                <a:cs typeface="Franklin Gothic Medium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967903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E60567-FBA1-8642-9C46-B7018BA9B658}"/>
              </a:ext>
            </a:extLst>
          </p:cNvPr>
          <p:cNvSpPr txBox="1"/>
          <p:nvPr/>
        </p:nvSpPr>
        <p:spPr>
          <a:xfrm>
            <a:off x="395225" y="272051"/>
            <a:ext cx="83535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Franklin Gothic Medium"/>
                <a:cs typeface="Franklin Gothic Medium"/>
              </a:rPr>
              <a:t>6 </a:t>
            </a:r>
            <a:r>
              <a:rPr lang="en-US" altLang="zh-CN" sz="2800" dirty="0">
                <a:latin typeface="Franklin Gothic Medium"/>
                <a:cs typeface="Franklin Gothic Medium"/>
              </a:rPr>
              <a:t>local</a:t>
            </a:r>
            <a:r>
              <a:rPr lang="en-US" sz="2800" dirty="0">
                <a:latin typeface="Franklin Gothic Medium"/>
                <a:cs typeface="Franklin Gothic Medium"/>
              </a:rPr>
              <a:t> and 3 </a:t>
            </a:r>
            <a:r>
              <a:rPr lang="en-US" altLang="zh-CN" sz="2800" dirty="0">
                <a:latin typeface="Franklin Gothic Medium"/>
                <a:cs typeface="Franklin Gothic Medium"/>
              </a:rPr>
              <a:t>non-local</a:t>
            </a:r>
            <a:r>
              <a:rPr lang="en-US" sz="2800" dirty="0">
                <a:latin typeface="Franklin Gothic Medium"/>
                <a:cs typeface="Franklin Gothic Medium"/>
              </a:rPr>
              <a:t> students are randomly split into three groups of 3.  What is the probability that each group has a </a:t>
            </a:r>
            <a:r>
              <a:rPr lang="en-US" altLang="zh-CN" sz="2800" dirty="0">
                <a:latin typeface="Franklin Gothic Medium"/>
                <a:cs typeface="Franklin Gothic Medium"/>
              </a:rPr>
              <a:t>non-local</a:t>
            </a:r>
            <a:r>
              <a:rPr lang="en-US" sz="2800" dirty="0">
                <a:latin typeface="Franklin Gothic Medium"/>
                <a:cs typeface="Franklin Gothic Medium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83137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unfair dice</a:t>
            </a:r>
          </a:p>
        </p:txBody>
      </p:sp>
      <p:pic>
        <p:nvPicPr>
          <p:cNvPr id="6" name="Picture 5" descr="Die_Spire_01_48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27" y="1492502"/>
            <a:ext cx="3353424" cy="163813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3149600" y="2463884"/>
            <a:ext cx="812801" cy="755650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3873500" y="1676484"/>
            <a:ext cx="165100" cy="571668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1854200" y="1339934"/>
            <a:ext cx="1968500" cy="247650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73339" y="1895070"/>
            <a:ext cx="386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Symbol" pitchFamily="2" charset="2"/>
                <a:cs typeface="Franklin Gothic Medium"/>
              </a:rPr>
              <a:t>W</a:t>
            </a:r>
            <a:r>
              <a:rPr lang="en-US" sz="2800" dirty="0">
                <a:latin typeface="Garamond"/>
                <a:cs typeface="Garamond"/>
              </a:rPr>
              <a:t> = { </a:t>
            </a:r>
            <a:r>
              <a:rPr lang="en-US" sz="2800" dirty="0">
                <a:latin typeface="Courier New"/>
                <a:cs typeface="Courier New"/>
              </a:rPr>
              <a:t>1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dirty="0">
                <a:latin typeface="Courier New"/>
                <a:cs typeface="Courier New"/>
              </a:rPr>
              <a:t>2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dirty="0">
                <a:latin typeface="Courier New"/>
                <a:cs typeface="Courier New"/>
              </a:rPr>
              <a:t>3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dirty="0">
                <a:latin typeface="Courier New"/>
                <a:cs typeface="Courier New"/>
              </a:rPr>
              <a:t>4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dirty="0">
                <a:latin typeface="Courier New"/>
                <a:cs typeface="Courier New"/>
              </a:rPr>
              <a:t>5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dirty="0">
                <a:latin typeface="Courier New"/>
                <a:cs typeface="Courier New"/>
              </a:rPr>
              <a:t>6</a:t>
            </a:r>
            <a:r>
              <a:rPr lang="en-US" sz="2800" dirty="0">
                <a:latin typeface="Garamond"/>
                <a:cs typeface="Garamond"/>
              </a:rPr>
              <a:t> }</a:t>
            </a:r>
          </a:p>
        </p:txBody>
      </p:sp>
      <p:sp>
        <p:nvSpPr>
          <p:cNvPr id="22" name="TextBox 21"/>
          <p:cNvSpPr txBox="1"/>
          <p:nvPr/>
        </p:nvSpPr>
        <p:spPr>
          <a:xfrm rot="378148">
            <a:off x="2501900" y="1075119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aramond"/>
                <a:cs typeface="Garamond"/>
              </a:rPr>
              <a:t>2 cm</a:t>
            </a:r>
          </a:p>
        </p:txBody>
      </p:sp>
      <p:sp>
        <p:nvSpPr>
          <p:cNvPr id="23" name="TextBox 22"/>
          <p:cNvSpPr txBox="1"/>
          <p:nvPr/>
        </p:nvSpPr>
        <p:spPr>
          <a:xfrm rot="20705627">
            <a:off x="3883799" y="1600736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aramond"/>
                <a:cs typeface="Garamond"/>
              </a:rPr>
              <a:t>1 cm</a:t>
            </a:r>
          </a:p>
        </p:txBody>
      </p:sp>
      <p:sp>
        <p:nvSpPr>
          <p:cNvPr id="24" name="TextBox 23"/>
          <p:cNvSpPr txBox="1"/>
          <p:nvPr/>
        </p:nvSpPr>
        <p:spPr>
          <a:xfrm rot="18996091">
            <a:off x="3253935" y="2736714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aramond"/>
                <a:cs typeface="Garamond"/>
              </a:rPr>
              <a:t>1 cm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7200" y="348449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Common sense model: </a:t>
            </a:r>
            <a:r>
              <a:rPr lang="en-US" sz="2800" dirty="0">
                <a:latin typeface="Franklin Gothic Medium"/>
                <a:cs typeface="Franklin Gothic Medium"/>
              </a:rPr>
              <a:t>Probability ∝ surface area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0302" y="4521200"/>
            <a:ext cx="1347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outcome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251117" y="4483100"/>
            <a:ext cx="42555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Courier New"/>
                <a:cs typeface="Courier New"/>
              </a:rPr>
              <a:t>1  2  3  4  5  6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10302" y="5135265"/>
            <a:ext cx="2879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surface area (in </a:t>
            </a:r>
            <a:r>
              <a:rPr lang="en-US" sz="2400" dirty="0">
                <a:latin typeface="Garamond"/>
                <a:cs typeface="Garamond"/>
              </a:rPr>
              <a:t>cm</a:t>
            </a:r>
            <a:r>
              <a:rPr lang="en-US" sz="2400" baseline="30000" dirty="0">
                <a:latin typeface="Garamond"/>
                <a:cs typeface="Garamond"/>
              </a:rPr>
              <a:t>2</a:t>
            </a:r>
            <a:r>
              <a:rPr lang="en-US" sz="2400" dirty="0">
                <a:latin typeface="Franklin Gothic Medium"/>
                <a:cs typeface="Franklin Gothic Medium"/>
              </a:rPr>
              <a:t>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10302" y="5744865"/>
            <a:ext cx="1582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probability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BD60E04-F37A-2F48-AC0E-5253ED053527}"/>
                  </a:ext>
                </a:extLst>
              </p14:cNvPr>
              <p14:cNvContentPartPr/>
              <p14:nvPr/>
            </p14:nvContentPartPr>
            <p14:xfrm>
              <a:off x="2142000" y="1175760"/>
              <a:ext cx="6657120" cy="4946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BD60E04-F37A-2F48-AC0E-5253ED05352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25800" y="1159560"/>
                <a:ext cx="6689520" cy="497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28233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E60567-FBA1-8642-9C46-B7018BA9B658}"/>
              </a:ext>
            </a:extLst>
          </p:cNvPr>
          <p:cNvSpPr txBox="1"/>
          <p:nvPr/>
        </p:nvSpPr>
        <p:spPr>
          <a:xfrm>
            <a:off x="395225" y="272051"/>
            <a:ext cx="83535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Franklin Gothic Medium"/>
                <a:cs typeface="Franklin Gothic Medium"/>
              </a:rPr>
              <a:t>6 </a:t>
            </a:r>
            <a:r>
              <a:rPr lang="en-US" altLang="zh-CN" sz="2800" dirty="0">
                <a:latin typeface="Franklin Gothic Medium"/>
                <a:cs typeface="Franklin Gothic Medium"/>
              </a:rPr>
              <a:t>local</a:t>
            </a:r>
            <a:r>
              <a:rPr lang="en-US" sz="2800" dirty="0">
                <a:latin typeface="Franklin Gothic Medium"/>
                <a:cs typeface="Franklin Gothic Medium"/>
              </a:rPr>
              <a:t> and 3 </a:t>
            </a:r>
            <a:r>
              <a:rPr lang="en-US" altLang="zh-CN" sz="2800" dirty="0">
                <a:latin typeface="Franklin Gothic Medium"/>
                <a:cs typeface="Franklin Gothic Medium"/>
              </a:rPr>
              <a:t>non-local</a:t>
            </a:r>
            <a:r>
              <a:rPr lang="en-US" sz="2800" dirty="0">
                <a:latin typeface="Franklin Gothic Medium"/>
                <a:cs typeface="Franklin Gothic Medium"/>
              </a:rPr>
              <a:t> students are randomly split into three groups of 3.  What is the probability that each group has a </a:t>
            </a:r>
            <a:r>
              <a:rPr lang="en-US" altLang="zh-CN" sz="2800" dirty="0">
                <a:latin typeface="Franklin Gothic Medium"/>
                <a:cs typeface="Franklin Gothic Medium"/>
              </a:rPr>
              <a:t>non-local</a:t>
            </a:r>
            <a:r>
              <a:rPr lang="en-US" sz="2800" dirty="0">
                <a:latin typeface="Franklin Gothic Medium"/>
                <a:cs typeface="Franklin Gothic Medium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43588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come up with a model?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550" y="1229983"/>
            <a:ext cx="691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Option 2: </a:t>
            </a:r>
            <a:r>
              <a:rPr lang="en-US" sz="3600" dirty="0">
                <a:latin typeface="Franklin Gothic Medium"/>
                <a:cs typeface="Franklin Gothic Medium"/>
              </a:rPr>
              <a:t>Frequency of occurrence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6900" y="2023733"/>
            <a:ext cx="78867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 probability of an outcome should equal the </a:t>
            </a:r>
            <a:r>
              <a:rPr lang="en-US" sz="28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fraction of times</a:t>
            </a:r>
            <a:r>
              <a:rPr lang="en-US" sz="2800" dirty="0">
                <a:latin typeface="Franklin Gothic Medium"/>
                <a:cs typeface="Franklin Gothic Medium"/>
              </a:rPr>
              <a:t> that it occurs when the experiment is performed many times under the same conditions.</a:t>
            </a:r>
          </a:p>
        </p:txBody>
      </p:sp>
    </p:spTree>
    <p:extLst>
      <p:ext uri="{BB962C8B-B14F-4D97-AF65-F5344CB8AC3E}">
        <p14:creationId xmlns:p14="http://schemas.microsoft.com/office/powerpoint/2010/main" val="2947770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of occurrence</a:t>
            </a:r>
          </a:p>
        </p:txBody>
      </p:sp>
      <p:pic>
        <p:nvPicPr>
          <p:cNvPr id="5" name="Picture 4" descr="Die_Spire_01_48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680" y="1238418"/>
            <a:ext cx="1006171" cy="10061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40150" y="1399770"/>
            <a:ext cx="386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aramond"/>
                <a:cs typeface="Garamond"/>
              </a:rPr>
              <a:t>    </a:t>
            </a:r>
            <a:r>
              <a:rPr lang="en-US" sz="2800" i="1" dirty="0">
                <a:latin typeface="Garamond"/>
                <a:cs typeface="Garamond"/>
              </a:rPr>
              <a:t>S</a:t>
            </a:r>
            <a:r>
              <a:rPr lang="en-US" sz="2800" dirty="0">
                <a:latin typeface="Garamond"/>
                <a:cs typeface="Garamond"/>
              </a:rPr>
              <a:t> = </a:t>
            </a:r>
            <a:r>
              <a:rPr lang="en-US" sz="2800">
                <a:latin typeface="Garamond"/>
                <a:cs typeface="Garamond"/>
              </a:rPr>
              <a:t>{ </a:t>
            </a:r>
            <a:r>
              <a:rPr lang="en-US" sz="2800">
                <a:latin typeface="Courier New"/>
                <a:cs typeface="Courier New"/>
              </a:rPr>
              <a:t>1</a:t>
            </a:r>
            <a:r>
              <a:rPr lang="en-US" sz="2800">
                <a:latin typeface="Garamond"/>
                <a:cs typeface="Garamond"/>
              </a:rPr>
              <a:t>, </a:t>
            </a:r>
            <a:r>
              <a:rPr lang="en-US" sz="2800">
                <a:latin typeface="Courier New"/>
                <a:cs typeface="Courier New"/>
              </a:rPr>
              <a:t>2</a:t>
            </a:r>
            <a:r>
              <a:rPr lang="en-US" sz="2800">
                <a:latin typeface="Garamond"/>
                <a:cs typeface="Garamond"/>
              </a:rPr>
              <a:t>, </a:t>
            </a:r>
            <a:r>
              <a:rPr lang="en-US" sz="2800">
                <a:latin typeface="Courier New"/>
                <a:cs typeface="Courier New"/>
              </a:rPr>
              <a:t>3</a:t>
            </a:r>
            <a:r>
              <a:rPr lang="en-US" sz="2800">
                <a:latin typeface="Garamond"/>
                <a:cs typeface="Garamond"/>
              </a:rPr>
              <a:t>, </a:t>
            </a:r>
            <a:r>
              <a:rPr lang="en-US" sz="2800">
                <a:latin typeface="Courier New"/>
                <a:cs typeface="Courier New"/>
              </a:rPr>
              <a:t>4</a:t>
            </a:r>
            <a:r>
              <a:rPr lang="en-US" sz="2800">
                <a:latin typeface="Garamond"/>
                <a:cs typeface="Garamond"/>
              </a:rPr>
              <a:t>, </a:t>
            </a:r>
            <a:r>
              <a:rPr lang="en-US" sz="2800">
                <a:latin typeface="Courier New"/>
                <a:cs typeface="Courier New"/>
              </a:rPr>
              <a:t>5</a:t>
            </a:r>
            <a:r>
              <a:rPr lang="en-US" sz="2800">
                <a:latin typeface="Garamond"/>
                <a:cs typeface="Garamond"/>
              </a:rPr>
              <a:t>, </a:t>
            </a:r>
            <a:r>
              <a:rPr lang="en-US" sz="2800">
                <a:latin typeface="Courier New"/>
                <a:cs typeface="Courier New"/>
              </a:rPr>
              <a:t>6</a:t>
            </a:r>
            <a:r>
              <a:rPr lang="en-US" sz="2800">
                <a:latin typeface="Garamond"/>
                <a:cs typeface="Garamond"/>
              </a:rPr>
              <a:t> </a:t>
            </a:r>
            <a:r>
              <a:rPr lang="en-US" sz="2800" dirty="0">
                <a:latin typeface="Garamond"/>
                <a:cs typeface="Garamond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" y="2571750"/>
            <a:ext cx="1978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toss 50 times</a:t>
            </a:r>
          </a:p>
        </p:txBody>
      </p:sp>
      <p:sp>
        <p:nvSpPr>
          <p:cNvPr id="9" name="Rectangle 8"/>
          <p:cNvSpPr/>
          <p:nvPr/>
        </p:nvSpPr>
        <p:spPr>
          <a:xfrm>
            <a:off x="666750" y="2986385"/>
            <a:ext cx="7816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44446163164351534251412664636216266362223241324453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85800" y="3716695"/>
            <a:ext cx="7797800" cy="523220"/>
            <a:chOff x="685800" y="3716695"/>
            <a:chExt cx="7797800" cy="523220"/>
          </a:xfrm>
        </p:grpSpPr>
        <p:sp>
          <p:nvSpPr>
            <p:cNvPr id="10" name="TextBox 9"/>
            <p:cNvSpPr txBox="1"/>
            <p:nvPr/>
          </p:nvSpPr>
          <p:spPr>
            <a:xfrm>
              <a:off x="685800" y="3733800"/>
              <a:ext cx="13479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outcome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24865" y="3716695"/>
              <a:ext cx="555873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  <a:latin typeface="Courier New"/>
                  <a:cs typeface="Courier New"/>
                </a:rPr>
                <a:t>1		2		3		4		5		6</a:t>
              </a:r>
              <a:endParaRPr lang="en-US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85800" y="4170065"/>
            <a:ext cx="7924800" cy="523220"/>
            <a:chOff x="685800" y="4170065"/>
            <a:chExt cx="7924800" cy="523220"/>
          </a:xfrm>
        </p:grpSpPr>
        <p:sp>
          <p:nvSpPr>
            <p:cNvPr id="11" name="TextBox 10"/>
            <p:cNvSpPr txBox="1"/>
            <p:nvPr/>
          </p:nvSpPr>
          <p:spPr>
            <a:xfrm>
              <a:off x="685800" y="4189115"/>
              <a:ext cx="17768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occurrences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950265" y="4170065"/>
              <a:ext cx="566033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7		9		8		11		8		11</a:t>
              </a:r>
              <a:endParaRPr lang="en-US" dirty="0">
                <a:latin typeface="Garamond"/>
                <a:cs typeface="Garamond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92150" y="4659015"/>
            <a:ext cx="7994650" cy="461665"/>
            <a:chOff x="692150" y="4659015"/>
            <a:chExt cx="7994650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692150" y="4659015"/>
              <a:ext cx="1582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probability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893115" y="4659015"/>
              <a:ext cx="579368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.14		.18		.16		.22		.16		.22</a:t>
              </a:r>
              <a:endParaRPr lang="en-US" sz="2400" dirty="0">
                <a:latin typeface="Garamond"/>
                <a:cs typeface="Garamond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65C6F8F-7E28-104A-A2E6-30D9454454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96" t="67548" r="6664" b="4747"/>
          <a:stretch/>
        </p:blipFill>
        <p:spPr>
          <a:xfrm>
            <a:off x="2185245" y="5146655"/>
            <a:ext cx="6340395" cy="134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2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of occurrence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7700" y="2432050"/>
            <a:ext cx="7835900" cy="1276409"/>
            <a:chOff x="647700" y="2432050"/>
            <a:chExt cx="7835900" cy="1276409"/>
          </a:xfrm>
        </p:grpSpPr>
        <p:sp>
          <p:nvSpPr>
            <p:cNvPr id="4" name="TextBox 3"/>
            <p:cNvSpPr txBox="1"/>
            <p:nvPr/>
          </p:nvSpPr>
          <p:spPr>
            <a:xfrm>
              <a:off x="666750" y="2432050"/>
              <a:ext cx="21593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toss 500 times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647700" y="2846685"/>
              <a:ext cx="7835900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urier New"/>
                  <a:cs typeface="Courier New"/>
                </a:rPr>
                <a:t>13565325111323652264346346233456634535436335145464236235511614456134412624621345412556566164361454655564544432666511115423226153655664335622316516625253424311263112466133443122113456244222324152625654243514256551265324555455443524415323453511223245165655555143143534222531145336665241662155566364515514665654234511546115561566231521422243262656542635222341452143134531552215615231352622556331446134111115146113656156264255326331563211622355663545116144655216122656515362263456355232115565533521245536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57200" y="1217283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 more times we repeat the experiment, the more accurate our model will be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666750" y="3835400"/>
            <a:ext cx="8020050" cy="1513880"/>
            <a:chOff x="666750" y="3835400"/>
            <a:chExt cx="8020050" cy="1513880"/>
          </a:xfrm>
        </p:grpSpPr>
        <p:sp>
          <p:nvSpPr>
            <p:cNvPr id="7" name="TextBox 6"/>
            <p:cNvSpPr txBox="1"/>
            <p:nvPr/>
          </p:nvSpPr>
          <p:spPr>
            <a:xfrm>
              <a:off x="673100" y="3873500"/>
              <a:ext cx="13479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outcome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6750" y="4373265"/>
              <a:ext cx="17768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occurrences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098800" y="3835400"/>
              <a:ext cx="538479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  <a:latin typeface="Courier New"/>
                  <a:cs typeface="Courier New"/>
                </a:rPr>
                <a:t>1		2		3		4		5		6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105150" y="4358620"/>
              <a:ext cx="558165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81		79		73		72		110	85</a:t>
              </a:r>
              <a:endParaRPr lang="en-US" sz="2800" dirty="0">
                <a:latin typeface="Garamond"/>
                <a:cs typeface="Garamond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79450" y="4887615"/>
              <a:ext cx="1582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probability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105150" y="4881840"/>
              <a:ext cx="54991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.162	.158	.147	.144	.220	.170</a:t>
              </a:r>
              <a:endParaRPr lang="en-US" sz="2400" dirty="0">
                <a:latin typeface="Garamond"/>
                <a:cs typeface="Garamond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3EE1A1E6-34F6-CB4B-8A5D-34EFE5B049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997"/>
          <a:stretch/>
        </p:blipFill>
        <p:spPr>
          <a:xfrm>
            <a:off x="2157341" y="5358150"/>
            <a:ext cx="6986659" cy="149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8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of occurrence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6750" y="2432050"/>
            <a:ext cx="2339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toss 5000 times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17283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 more times we repeat the experiment, the more accurate our model will be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666750" y="3835400"/>
            <a:ext cx="8020050" cy="1513880"/>
            <a:chOff x="666750" y="3835400"/>
            <a:chExt cx="8020050" cy="1513880"/>
          </a:xfrm>
        </p:grpSpPr>
        <p:sp>
          <p:nvSpPr>
            <p:cNvPr id="7" name="TextBox 6"/>
            <p:cNvSpPr txBox="1"/>
            <p:nvPr/>
          </p:nvSpPr>
          <p:spPr>
            <a:xfrm>
              <a:off x="673100" y="3873500"/>
              <a:ext cx="13479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outcome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6750" y="4373265"/>
              <a:ext cx="17768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occurrences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098800" y="3835400"/>
              <a:ext cx="538479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  <a:latin typeface="Courier New"/>
                  <a:cs typeface="Courier New"/>
                </a:rPr>
                <a:t>1		2		3		4		5		6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105150" y="4358620"/>
              <a:ext cx="558165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797	892	826	817	821	847</a:t>
              </a:r>
              <a:endParaRPr lang="en-US" sz="2800" dirty="0">
                <a:latin typeface="Garamond"/>
                <a:cs typeface="Garamond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79450" y="4887615"/>
              <a:ext cx="1582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probability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105150" y="4881840"/>
              <a:ext cx="54991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.159	.178	.165	.163	.164	.169</a:t>
              </a:r>
              <a:endParaRPr lang="en-US" sz="2400" dirty="0">
                <a:latin typeface="Garamond"/>
                <a:cs typeface="Garamond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B9026F4-74D0-E149-AA07-2E15FB2F7C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94" t="70484" b="-1"/>
          <a:stretch/>
        </p:blipFill>
        <p:spPr>
          <a:xfrm>
            <a:off x="2483548" y="5395456"/>
            <a:ext cx="6665705" cy="137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90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of occurrence</a:t>
            </a:r>
          </a:p>
        </p:txBody>
      </p:sp>
      <p:pic>
        <p:nvPicPr>
          <p:cNvPr id="4" name="Picture 3" descr="antenna-tower-clip-art_42202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1243" y="1285000"/>
            <a:ext cx="412739" cy="1005349"/>
          </a:xfrm>
          <a:prstGeom prst="rect">
            <a:avLst/>
          </a:prstGeom>
        </p:spPr>
      </p:pic>
      <p:pic>
        <p:nvPicPr>
          <p:cNvPr id="5" name="Picture 4" descr="antenna-tower-clip-art_42202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01076" y="1285000"/>
            <a:ext cx="412739" cy="100534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707146" y="1560450"/>
            <a:ext cx="578853" cy="511402"/>
            <a:chOff x="5246626" y="997185"/>
            <a:chExt cx="830559" cy="73377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120259" y="1490600"/>
            <a:ext cx="3075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S</a:t>
            </a:r>
            <a:r>
              <a:rPr lang="en-US" sz="2400" dirty="0">
                <a:latin typeface="Garamond"/>
                <a:cs typeface="Garamond"/>
              </a:rPr>
              <a:t> = { </a:t>
            </a:r>
            <a:r>
              <a:rPr lang="en-US" sz="2400" dirty="0">
                <a:latin typeface="Courier New"/>
                <a:cs typeface="Courier New"/>
              </a:rPr>
              <a:t>WW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WD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DW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DD</a:t>
            </a:r>
            <a:r>
              <a:rPr lang="en-US" sz="2400" dirty="0">
                <a:latin typeface="Garamond"/>
                <a:cs typeface="Garamond"/>
              </a:rPr>
              <a:t> }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95350" y="2482850"/>
            <a:ext cx="7804150" cy="488950"/>
            <a:chOff x="895350" y="2482850"/>
            <a:chExt cx="7804150" cy="488950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895350" y="2971800"/>
              <a:ext cx="7143750" cy="0"/>
            </a:xfrm>
            <a:prstGeom prst="straightConnector1">
              <a:avLst/>
            </a:prstGeom>
            <a:ln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831182" y="2482850"/>
              <a:ext cx="68683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Franklin Gothic Medium"/>
                  <a:cs typeface="Franklin Gothic Medium"/>
                </a:rPr>
                <a:t>M	T	W	T	F	S	S	M	T	W	T	F	S	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931814" y="3028434"/>
            <a:ext cx="8085186" cy="1594197"/>
            <a:chOff x="931814" y="3028434"/>
            <a:chExt cx="8085186" cy="1594197"/>
          </a:xfrm>
        </p:grpSpPr>
        <p:sp>
          <p:nvSpPr>
            <p:cNvPr id="20" name="Rectangle 19"/>
            <p:cNvSpPr/>
            <p:nvPr/>
          </p:nvSpPr>
          <p:spPr>
            <a:xfrm>
              <a:off x="931814" y="3028434"/>
              <a:ext cx="808518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Courier New"/>
                  <a:cs typeface="Courier New"/>
                </a:rPr>
                <a:t>WW		x	x	x	x		x		x			x	x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31814" y="3418016"/>
              <a:ext cx="783118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Courier New"/>
                  <a:cs typeface="Courier New"/>
                </a:rPr>
                <a:t>WD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931814" y="3771384"/>
              <a:ext cx="783118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Courier New"/>
                  <a:cs typeface="Courier New"/>
                </a:rPr>
                <a:t>DW															x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31814" y="4160966"/>
              <a:ext cx="787563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Courier New"/>
                  <a:cs typeface="Courier New"/>
                </a:rPr>
                <a:t>DD						x		x		x	x			x</a:t>
              </a:r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397058" y="4832350"/>
            <a:ext cx="6286501" cy="1513880"/>
            <a:chOff x="1397058" y="4832350"/>
            <a:chExt cx="6286501" cy="1513880"/>
          </a:xfrm>
        </p:grpSpPr>
        <p:sp>
          <p:nvSpPr>
            <p:cNvPr id="28" name="TextBox 27"/>
            <p:cNvSpPr txBox="1"/>
            <p:nvPr/>
          </p:nvSpPr>
          <p:spPr>
            <a:xfrm>
              <a:off x="1397058" y="4870450"/>
              <a:ext cx="13479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outcome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397058" y="5370215"/>
              <a:ext cx="17768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occurrences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829109" y="4832350"/>
              <a:ext cx="385445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  <a:latin typeface="Courier New"/>
                  <a:cs typeface="Courier New"/>
                </a:rPr>
                <a:t>WW		WD		DW		DD	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835458" y="5355570"/>
              <a:ext cx="384810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8		0		1		5	</a:t>
              </a:r>
              <a:endParaRPr lang="en-US" sz="2800" dirty="0">
                <a:latin typeface="Garamond"/>
                <a:cs typeface="Garamond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97058" y="5884565"/>
              <a:ext cx="1582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probability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835458" y="5878790"/>
              <a:ext cx="384810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8/14	0		1/14	5/14</a:t>
              </a:r>
              <a:endParaRPr lang="en-US" sz="2400" dirty="0">
                <a:latin typeface="Garamond"/>
                <a:cs typeface="Garamon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215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666666"/>
      </a:dk2>
      <a:lt2>
        <a:srgbClr val="EEECE1"/>
      </a:lt2>
      <a:accent1>
        <a:srgbClr val="FF9933"/>
      </a:accent1>
      <a:accent2>
        <a:srgbClr val="FF6600"/>
      </a:accent2>
      <a:accent3>
        <a:srgbClr val="FF9900"/>
      </a:accent3>
      <a:accent4>
        <a:srgbClr val="9999FF"/>
      </a:accent4>
      <a:accent5>
        <a:srgbClr val="6666CC"/>
      </a:accent5>
      <a:accent6>
        <a:srgbClr val="3333CC"/>
      </a:accent6>
      <a:hlink>
        <a:srgbClr val="666666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 dirty="0" smtClean="0">
            <a:latin typeface="Franklin Gothic Medium"/>
            <a:cs typeface="Franklin Gothic Medium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2272</TotalTime>
  <Words>1916</Words>
  <Application>Microsoft Office PowerPoint</Application>
  <PresentationFormat>On-screen Show (4:3)</PresentationFormat>
  <Paragraphs>294</Paragraphs>
  <Slides>40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2. Axioms of Probability.  Conditional Probabilities</vt:lpstr>
      <vt:lpstr>How to come up with a model?</vt:lpstr>
      <vt:lpstr>How to come up with a model?</vt:lpstr>
      <vt:lpstr>The unfair dice</vt:lpstr>
      <vt:lpstr>How to come up with a model?</vt:lpstr>
      <vt:lpstr>Frequency of occurrence</vt:lpstr>
      <vt:lpstr>Frequency of occurrence</vt:lpstr>
      <vt:lpstr>Frequency of occurrence</vt:lpstr>
      <vt:lpstr>Frequency of occurrence</vt:lpstr>
      <vt:lpstr>Frequency of occurrence</vt:lpstr>
      <vt:lpstr>How to come up with a model</vt:lpstr>
      <vt:lpstr>PowerPoint Presentation</vt:lpstr>
      <vt:lpstr>Events</vt:lpstr>
      <vt:lpstr>Events</vt:lpstr>
      <vt:lpstr>Events</vt:lpstr>
      <vt:lpstr>Events</vt:lpstr>
      <vt:lpstr>Probability for finite spaces</vt:lpstr>
      <vt:lpstr>Axioms of probability</vt:lpstr>
      <vt:lpstr>Rules for calculating probability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Coins game</vt:lpstr>
      <vt:lpstr>Coins game</vt:lpstr>
      <vt:lpstr>Conditional probability</vt:lpstr>
      <vt:lpstr>PowerPoint Presentation</vt:lpstr>
      <vt:lpstr>PowerPoint Presentation</vt:lpstr>
      <vt:lpstr>Properties of conditional probabilities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multiplication rule</vt:lpstr>
      <vt:lpstr>PowerPoint Presentation</vt:lpstr>
      <vt:lpstr>PowerPoint Presentation</vt:lpstr>
      <vt:lpstr>PowerPoint Presentation</vt:lpstr>
    </vt:vector>
  </TitlesOfParts>
  <Company>Chinese University of Hong Kong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Andrej Bogdanov</dc:creator>
  <cp:lastModifiedBy>Hong Xu (CSD)</cp:lastModifiedBy>
  <cp:revision>166</cp:revision>
  <dcterms:created xsi:type="dcterms:W3CDTF">2013-01-07T07:20:47Z</dcterms:created>
  <dcterms:modified xsi:type="dcterms:W3CDTF">2021-09-13T12:04:15Z</dcterms:modified>
</cp:coreProperties>
</file>